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11" r:id="rId2"/>
  </p:sldMasterIdLst>
  <p:notesMasterIdLst>
    <p:notesMasterId r:id="rId17"/>
  </p:notesMasterIdLst>
  <p:sldIdLst>
    <p:sldId id="271" r:id="rId3"/>
    <p:sldId id="314" r:id="rId4"/>
    <p:sldId id="289" r:id="rId5"/>
    <p:sldId id="320" r:id="rId6"/>
    <p:sldId id="315" r:id="rId7"/>
    <p:sldId id="297" r:id="rId8"/>
    <p:sldId id="309" r:id="rId9"/>
    <p:sldId id="313" r:id="rId10"/>
    <p:sldId id="307" r:id="rId11"/>
    <p:sldId id="318" r:id="rId12"/>
    <p:sldId id="319" r:id="rId13"/>
    <p:sldId id="316" r:id="rId14"/>
    <p:sldId id="317" r:id="rId15"/>
    <p:sldId id="325" r:id="rId16"/>
  </p:sldIdLst>
  <p:sldSz cx="12192000" cy="6858000"/>
  <p:notesSz cx="6858000" cy="9926638"/>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27"/>
  </p:normalViewPr>
  <p:slideViewPr>
    <p:cSldViewPr snapToGrid="0">
      <p:cViewPr varScale="1">
        <p:scale>
          <a:sx n="60" d="100"/>
          <a:sy n="60" d="100"/>
        </p:scale>
        <p:origin x="800" y="44"/>
      </p:cViewPr>
      <p:guideLst/>
    </p:cSldViewPr>
  </p:slideViewPr>
  <p:notesTextViewPr>
    <p:cViewPr>
      <p:scale>
        <a:sx n="1" d="1"/>
        <a:sy n="1" d="1"/>
      </p:scale>
      <p:origin x="0" y="0"/>
    </p:cViewPr>
  </p:notesTextViewPr>
  <p:sorterViewPr>
    <p:cViewPr>
      <p:scale>
        <a:sx n="132" d="100"/>
        <a:sy n="132" d="100"/>
      </p:scale>
      <p:origin x="0" y="0"/>
    </p:cViewPr>
  </p:sorterViewPr>
  <p:notesViewPr>
    <p:cSldViewPr snapToGrid="0">
      <p:cViewPr varScale="1">
        <p:scale>
          <a:sx n="48" d="100"/>
          <a:sy n="48" d="100"/>
        </p:scale>
        <p:origin x="2752"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fld id="{F9927C0D-8E53-48B7-B85A-CC4A5A5063E4}" type="datetimeFigureOut">
              <a:rPr lang="fi-FI" smtClean="0"/>
              <a:t>22.9.2026</a:t>
            </a:fld>
            <a:endParaRPr lang="fi-FI"/>
          </a:p>
        </p:txBody>
      </p:sp>
      <p:sp>
        <p:nvSpPr>
          <p:cNvPr id="4" name="Dian kuvan paikkamerkki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776788"/>
            <a:ext cx="5486400" cy="3908425"/>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29750"/>
            <a:ext cx="2971800" cy="496888"/>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9429750"/>
            <a:ext cx="2971800" cy="496888"/>
          </a:xfrm>
          <a:prstGeom prst="rect">
            <a:avLst/>
          </a:prstGeom>
        </p:spPr>
        <p:txBody>
          <a:bodyPr vert="horz" lIns="91440" tIns="45720" rIns="91440" bIns="45720" rtlCol="0" anchor="b"/>
          <a:lstStyle>
            <a:lvl1pPr algn="r">
              <a:defRPr sz="1200"/>
            </a:lvl1pPr>
          </a:lstStyle>
          <a:p>
            <a:fld id="{04F6A273-651D-4225-A378-01CBCBDAEAA3}" type="slidenum">
              <a:rPr lang="fi-FI" smtClean="0"/>
              <a:t>‹#›</a:t>
            </a:fld>
            <a:endParaRPr lang="fi-FI"/>
          </a:p>
        </p:txBody>
      </p:sp>
    </p:spTree>
    <p:extLst>
      <p:ext uri="{BB962C8B-B14F-4D97-AF65-F5344CB8AC3E}">
        <p14:creationId xmlns:p14="http://schemas.microsoft.com/office/powerpoint/2010/main" val="3594093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Kansi_aaltokuv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7DEC-BC16-41F3-32F7-C2BBC7964525}"/>
              </a:ext>
            </a:extLst>
          </p:cNvPr>
          <p:cNvSpPr>
            <a:spLocks noGrp="1"/>
          </p:cNvSpPr>
          <p:nvPr>
            <p:ph type="ctrTitle" hasCustomPrompt="1"/>
          </p:nvPr>
        </p:nvSpPr>
        <p:spPr>
          <a:xfrm>
            <a:off x="3826564" y="2239179"/>
            <a:ext cx="7209391" cy="1947723"/>
          </a:xfrm>
        </p:spPr>
        <p:txBody>
          <a:bodyPr anchor="b">
            <a:normAutofit/>
          </a:bodyPr>
          <a:lstStyle>
            <a:lvl1pPr algn="l">
              <a:defRPr sz="5400">
                <a:solidFill>
                  <a:schemeClr val="tx2"/>
                </a:solidFill>
              </a:defRPr>
            </a:lvl1pPr>
          </a:lstStyle>
          <a:p>
            <a:r>
              <a:rPr lang="en-GB" dirty="0" err="1"/>
              <a:t>Lisää</a:t>
            </a:r>
            <a:r>
              <a:rPr lang="en-GB" dirty="0"/>
              <a:t> </a:t>
            </a:r>
            <a:r>
              <a:rPr lang="en-GB" dirty="0" err="1"/>
              <a:t>teksti</a:t>
            </a:r>
            <a:endParaRPr lang="en-FI" dirty="0"/>
          </a:p>
        </p:txBody>
      </p:sp>
      <p:sp>
        <p:nvSpPr>
          <p:cNvPr id="3" name="Subtitle 2">
            <a:extLst>
              <a:ext uri="{FF2B5EF4-FFF2-40B4-BE49-F238E27FC236}">
                <a16:creationId xmlns:a16="http://schemas.microsoft.com/office/drawing/2014/main" id="{AE6F4BDD-344A-A1B4-AC0D-9702498B86DF}"/>
              </a:ext>
            </a:extLst>
          </p:cNvPr>
          <p:cNvSpPr>
            <a:spLocks noGrp="1"/>
          </p:cNvSpPr>
          <p:nvPr>
            <p:ph type="subTitle" idx="1" hasCustomPrompt="1"/>
          </p:nvPr>
        </p:nvSpPr>
        <p:spPr>
          <a:xfrm>
            <a:off x="3826564" y="4301061"/>
            <a:ext cx="7209390" cy="98163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Lisää</a:t>
            </a:r>
            <a:r>
              <a:rPr lang="en-GB" dirty="0"/>
              <a:t> </a:t>
            </a:r>
            <a:r>
              <a:rPr lang="en-GB" dirty="0" err="1"/>
              <a:t>teksti</a:t>
            </a:r>
            <a:r>
              <a:rPr lang="en-GB" dirty="0"/>
              <a:t>, </a:t>
            </a:r>
            <a:r>
              <a:rPr lang="en-GB" dirty="0" err="1"/>
              <a:t>esittäjä</a:t>
            </a:r>
            <a:r>
              <a:rPr lang="en-GB" dirty="0"/>
              <a:t>, </a:t>
            </a:r>
            <a:r>
              <a:rPr lang="en-GB" dirty="0" err="1"/>
              <a:t>alaotsikko</a:t>
            </a:r>
            <a:endParaRPr lang="en-FI" dirty="0"/>
          </a:p>
        </p:txBody>
      </p:sp>
      <p:pic>
        <p:nvPicPr>
          <p:cNvPr id="4" name="Picture 3" descr="Blue text on a black background&#10;&#10;Description automatically generated with medium confidence">
            <a:extLst>
              <a:ext uri="{FF2B5EF4-FFF2-40B4-BE49-F238E27FC236}">
                <a16:creationId xmlns:a16="http://schemas.microsoft.com/office/drawing/2014/main" id="{F8366ACC-AAA6-476F-07D8-5CD993D81209}"/>
              </a:ext>
            </a:extLst>
          </p:cNvPr>
          <p:cNvPicPr>
            <a:picLocks noChangeAspect="1"/>
          </p:cNvPicPr>
          <p:nvPr userDrawn="1"/>
        </p:nvPicPr>
        <p:blipFill>
          <a:blip r:embed="rId2"/>
          <a:stretch>
            <a:fillRect/>
          </a:stretch>
        </p:blipFill>
        <p:spPr>
          <a:xfrm>
            <a:off x="331721" y="824378"/>
            <a:ext cx="2582929" cy="750926"/>
          </a:xfrm>
          <a:prstGeom prst="rect">
            <a:avLst/>
          </a:prstGeom>
        </p:spPr>
      </p:pic>
      <p:pic>
        <p:nvPicPr>
          <p:cNvPr id="5" name="Picture 4" descr="A picture containing pattern, colorfulness, art, symmetry&#10;&#10;Description automatically generated">
            <a:extLst>
              <a:ext uri="{FF2B5EF4-FFF2-40B4-BE49-F238E27FC236}">
                <a16:creationId xmlns:a16="http://schemas.microsoft.com/office/drawing/2014/main" id="{921E6BAB-3411-047B-8991-2204E331F3A6}"/>
              </a:ext>
            </a:extLst>
          </p:cNvPr>
          <p:cNvPicPr>
            <a:picLocks noChangeAspect="1"/>
          </p:cNvPicPr>
          <p:nvPr userDrawn="1"/>
        </p:nvPicPr>
        <p:blipFill>
          <a:blip r:embed="rId3"/>
          <a:stretch>
            <a:fillRect/>
          </a:stretch>
        </p:blipFill>
        <p:spPr>
          <a:xfrm>
            <a:off x="0" y="2003715"/>
            <a:ext cx="2914650" cy="3278981"/>
          </a:xfrm>
          <a:prstGeom prst="rect">
            <a:avLst/>
          </a:prstGeom>
        </p:spPr>
      </p:pic>
    </p:spTree>
    <p:extLst>
      <p:ext uri="{BB962C8B-B14F-4D97-AF65-F5344CB8AC3E}">
        <p14:creationId xmlns:p14="http://schemas.microsoft.com/office/powerpoint/2010/main" val="1332897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Kansi_kuvitett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7DEC-BC16-41F3-32F7-C2BBC7964525}"/>
              </a:ext>
            </a:extLst>
          </p:cNvPr>
          <p:cNvSpPr>
            <a:spLocks noGrp="1"/>
          </p:cNvSpPr>
          <p:nvPr>
            <p:ph type="ctrTitle" hasCustomPrompt="1"/>
          </p:nvPr>
        </p:nvSpPr>
        <p:spPr>
          <a:xfrm>
            <a:off x="5695053" y="1788517"/>
            <a:ext cx="5973989" cy="2179464"/>
          </a:xfrm>
        </p:spPr>
        <p:txBody>
          <a:bodyPr anchor="b">
            <a:normAutofit/>
          </a:bodyPr>
          <a:lstStyle>
            <a:lvl1pPr algn="l">
              <a:defRPr sz="5400">
                <a:solidFill>
                  <a:schemeClr val="tx2"/>
                </a:solidFill>
              </a:defRPr>
            </a:lvl1pPr>
          </a:lstStyle>
          <a:p>
            <a:r>
              <a:rPr lang="en-GB" dirty="0" err="1"/>
              <a:t>Lisää</a:t>
            </a:r>
            <a:r>
              <a:rPr lang="en-GB" dirty="0"/>
              <a:t> </a:t>
            </a:r>
            <a:r>
              <a:rPr lang="en-GB" dirty="0" err="1"/>
              <a:t>otsikko</a:t>
            </a:r>
            <a:endParaRPr lang="en-FI" dirty="0"/>
          </a:p>
        </p:txBody>
      </p:sp>
      <p:sp>
        <p:nvSpPr>
          <p:cNvPr id="3" name="Subtitle 2">
            <a:extLst>
              <a:ext uri="{FF2B5EF4-FFF2-40B4-BE49-F238E27FC236}">
                <a16:creationId xmlns:a16="http://schemas.microsoft.com/office/drawing/2014/main" id="{AE6F4BDD-344A-A1B4-AC0D-9702498B86DF}"/>
              </a:ext>
            </a:extLst>
          </p:cNvPr>
          <p:cNvSpPr>
            <a:spLocks noGrp="1"/>
          </p:cNvSpPr>
          <p:nvPr>
            <p:ph type="subTitle" idx="1" hasCustomPrompt="1"/>
          </p:nvPr>
        </p:nvSpPr>
        <p:spPr>
          <a:xfrm>
            <a:off x="5695052" y="4179989"/>
            <a:ext cx="5973989" cy="118904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Lisää</a:t>
            </a:r>
            <a:r>
              <a:rPr lang="en-GB" dirty="0"/>
              <a:t> </a:t>
            </a:r>
            <a:r>
              <a:rPr lang="en-GB" dirty="0" err="1"/>
              <a:t>teksti</a:t>
            </a:r>
            <a:r>
              <a:rPr lang="en-GB" dirty="0"/>
              <a:t>, </a:t>
            </a:r>
            <a:r>
              <a:rPr lang="en-GB" dirty="0" err="1"/>
              <a:t>esittäjä</a:t>
            </a:r>
            <a:r>
              <a:rPr lang="en-GB" dirty="0"/>
              <a:t>, </a:t>
            </a:r>
            <a:r>
              <a:rPr lang="en-GB" dirty="0" err="1"/>
              <a:t>alaotsikko</a:t>
            </a:r>
            <a:endParaRPr lang="en-FI" dirty="0"/>
          </a:p>
        </p:txBody>
      </p:sp>
      <p:sp>
        <p:nvSpPr>
          <p:cNvPr id="4" name="Date Placeholder 3">
            <a:extLst>
              <a:ext uri="{FF2B5EF4-FFF2-40B4-BE49-F238E27FC236}">
                <a16:creationId xmlns:a16="http://schemas.microsoft.com/office/drawing/2014/main" id="{7C186AB3-D600-7873-8762-10F6A91469E7}"/>
              </a:ext>
            </a:extLst>
          </p:cNvPr>
          <p:cNvSpPr>
            <a:spLocks noGrp="1"/>
          </p:cNvSpPr>
          <p:nvPr>
            <p:ph type="dt" sz="half" idx="10"/>
          </p:nvPr>
        </p:nvSpPr>
        <p:spPr/>
        <p:txBody>
          <a:bodyPr/>
          <a:lstStyle/>
          <a:p>
            <a:fld id="{72A0E4A6-9E6E-1548-B9B5-C55ECFB0748E}" type="datetimeFigureOut">
              <a:rPr lang="en-FI" smtClean="0"/>
              <a:t>09/22/2026</a:t>
            </a:fld>
            <a:endParaRPr lang="en-FI"/>
          </a:p>
        </p:txBody>
      </p:sp>
      <p:sp>
        <p:nvSpPr>
          <p:cNvPr id="6" name="Slide Number Placeholder 5">
            <a:extLst>
              <a:ext uri="{FF2B5EF4-FFF2-40B4-BE49-F238E27FC236}">
                <a16:creationId xmlns:a16="http://schemas.microsoft.com/office/drawing/2014/main" id="{B780071F-7E96-0E8F-2E4C-02835E4AC6BE}"/>
              </a:ext>
            </a:extLst>
          </p:cNvPr>
          <p:cNvSpPr>
            <a:spLocks noGrp="1"/>
          </p:cNvSpPr>
          <p:nvPr>
            <p:ph type="sldNum" sz="quarter" idx="12"/>
          </p:nvPr>
        </p:nvSpPr>
        <p:spPr/>
        <p:txBody>
          <a:bodyPr/>
          <a:lstStyle/>
          <a:p>
            <a:fld id="{C9AB319D-BC4D-584C-9E96-3A2C32768529}" type="slidenum">
              <a:rPr lang="en-FI" smtClean="0"/>
              <a:t>‹#›</a:t>
            </a:fld>
            <a:endParaRPr lang="en-FI"/>
          </a:p>
        </p:txBody>
      </p:sp>
      <p:pic>
        <p:nvPicPr>
          <p:cNvPr id="8" name="Picture 7">
            <a:extLst>
              <a:ext uri="{FF2B5EF4-FFF2-40B4-BE49-F238E27FC236}">
                <a16:creationId xmlns:a16="http://schemas.microsoft.com/office/drawing/2014/main" id="{C9574C7C-A75A-6C5B-1FFF-F8015C6BDFE4}"/>
              </a:ext>
            </a:extLst>
          </p:cNvPr>
          <p:cNvPicPr>
            <a:picLocks noChangeAspect="1"/>
          </p:cNvPicPr>
          <p:nvPr userDrawn="1"/>
        </p:nvPicPr>
        <p:blipFill>
          <a:blip r:embed="rId2"/>
          <a:srcRect/>
          <a:stretch/>
        </p:blipFill>
        <p:spPr>
          <a:xfrm>
            <a:off x="392699" y="1471466"/>
            <a:ext cx="4798854" cy="4805144"/>
          </a:xfrm>
          <a:prstGeom prst="rect">
            <a:avLst/>
          </a:prstGeom>
        </p:spPr>
      </p:pic>
      <p:pic>
        <p:nvPicPr>
          <p:cNvPr id="5" name="Kuva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5769" y="426621"/>
            <a:ext cx="2412069" cy="1086095"/>
          </a:xfrm>
          <a:prstGeom prst="rect">
            <a:avLst/>
          </a:prstGeom>
        </p:spPr>
      </p:pic>
    </p:spTree>
    <p:extLst>
      <p:ext uri="{BB962C8B-B14F-4D97-AF65-F5344CB8AC3E}">
        <p14:creationId xmlns:p14="http://schemas.microsoft.com/office/powerpoint/2010/main" val="13281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isalto_logoll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26C8-29C5-2AB5-671A-96EA7DEFF61C}"/>
              </a:ext>
            </a:extLst>
          </p:cNvPr>
          <p:cNvSpPr>
            <a:spLocks noGrp="1"/>
          </p:cNvSpPr>
          <p:nvPr>
            <p:ph type="title" hasCustomPrompt="1"/>
          </p:nvPr>
        </p:nvSpPr>
        <p:spPr/>
        <p:txBody>
          <a:bodyPr/>
          <a:lstStyle/>
          <a:p>
            <a:r>
              <a:rPr lang="en-GB" dirty="0" err="1"/>
              <a:t>Lisää</a:t>
            </a:r>
            <a:r>
              <a:rPr lang="en-GB" dirty="0"/>
              <a:t> </a:t>
            </a:r>
            <a:r>
              <a:rPr lang="en-GB" dirty="0" err="1"/>
              <a:t>otsikko</a:t>
            </a:r>
            <a:endParaRPr lang="en-FI" dirty="0"/>
          </a:p>
        </p:txBody>
      </p:sp>
      <p:sp>
        <p:nvSpPr>
          <p:cNvPr id="3" name="Content Placeholder 2">
            <a:extLst>
              <a:ext uri="{FF2B5EF4-FFF2-40B4-BE49-F238E27FC236}">
                <a16:creationId xmlns:a16="http://schemas.microsoft.com/office/drawing/2014/main" id="{037EEB41-7829-8117-90C1-E48645084CD3}"/>
              </a:ext>
            </a:extLst>
          </p:cNvPr>
          <p:cNvSpPr>
            <a:spLocks noGrp="1"/>
          </p:cNvSpPr>
          <p:nvPr>
            <p:ph idx="1" hasCustomPrompt="1"/>
          </p:nvPr>
        </p:nvSpPr>
        <p:spPr>
          <a:xfrm>
            <a:off x="838200" y="1825625"/>
            <a:ext cx="10515600" cy="4210997"/>
          </a:xfrm>
        </p:spPr>
        <p:txBody>
          <a:bodyPr/>
          <a:lstStyle/>
          <a:p>
            <a:pPr lvl="0"/>
            <a:r>
              <a:rPr lang="en-GB" dirty="0" err="1"/>
              <a:t>Lisää</a:t>
            </a:r>
            <a:r>
              <a:rPr lang="en-GB" dirty="0"/>
              <a:t> </a:t>
            </a:r>
            <a:r>
              <a:rPr lang="en-GB" dirty="0" err="1"/>
              <a:t>teksti</a:t>
            </a:r>
            <a:endParaRPr lang="en-FI" dirty="0"/>
          </a:p>
        </p:txBody>
      </p:sp>
      <p:sp>
        <p:nvSpPr>
          <p:cNvPr id="4" name="Date Placeholder 3">
            <a:extLst>
              <a:ext uri="{FF2B5EF4-FFF2-40B4-BE49-F238E27FC236}">
                <a16:creationId xmlns:a16="http://schemas.microsoft.com/office/drawing/2014/main" id="{B2FEEF0B-4479-83CE-B6B3-0C2602F5A009}"/>
              </a:ext>
            </a:extLst>
          </p:cNvPr>
          <p:cNvSpPr>
            <a:spLocks noGrp="1"/>
          </p:cNvSpPr>
          <p:nvPr>
            <p:ph type="dt" sz="half" idx="10"/>
          </p:nvPr>
        </p:nvSpPr>
        <p:spPr>
          <a:xfrm>
            <a:off x="10269415" y="6356350"/>
            <a:ext cx="1084385" cy="365125"/>
          </a:xfrm>
        </p:spPr>
        <p:txBody>
          <a:bodyPr/>
          <a:lstStyle>
            <a:lvl1pPr algn="r">
              <a:defRPr sz="1000"/>
            </a:lvl1pPr>
          </a:lstStyle>
          <a:p>
            <a:fld id="{72A0E4A6-9E6E-1548-B9B5-C55ECFB0748E}" type="datetimeFigureOut">
              <a:rPr lang="en-FI" smtClean="0"/>
              <a:pPr/>
              <a:t>09/22/2026</a:t>
            </a:fld>
            <a:endParaRPr lang="en-FI" dirty="0"/>
          </a:p>
        </p:txBody>
      </p:sp>
      <p:sp>
        <p:nvSpPr>
          <p:cNvPr id="6" name="Slide Number Placeholder 5">
            <a:extLst>
              <a:ext uri="{FF2B5EF4-FFF2-40B4-BE49-F238E27FC236}">
                <a16:creationId xmlns:a16="http://schemas.microsoft.com/office/drawing/2014/main" id="{E3399270-4930-945E-B099-9B79E589A329}"/>
              </a:ext>
            </a:extLst>
          </p:cNvPr>
          <p:cNvSpPr>
            <a:spLocks noGrp="1"/>
          </p:cNvSpPr>
          <p:nvPr>
            <p:ph type="sldNum" sz="quarter" idx="12"/>
          </p:nvPr>
        </p:nvSpPr>
        <p:spPr>
          <a:xfrm>
            <a:off x="11353800" y="6356350"/>
            <a:ext cx="530469" cy="365125"/>
          </a:xfrm>
        </p:spPr>
        <p:txBody>
          <a:bodyPr/>
          <a:lstStyle>
            <a:lvl1pPr>
              <a:defRPr sz="1000"/>
            </a:lvl1pPr>
          </a:lstStyle>
          <a:p>
            <a:fld id="{C9AB319D-BC4D-584C-9E96-3A2C32768529}" type="slidenum">
              <a:rPr lang="en-FI" smtClean="0"/>
              <a:pPr/>
              <a:t>‹#›</a:t>
            </a:fld>
            <a:endParaRPr lang="en-FI" dirty="0"/>
          </a:p>
        </p:txBody>
      </p:sp>
      <p:grpSp>
        <p:nvGrpSpPr>
          <p:cNvPr id="12" name="Group 11">
            <a:extLst>
              <a:ext uri="{FF2B5EF4-FFF2-40B4-BE49-F238E27FC236}">
                <a16:creationId xmlns:a16="http://schemas.microsoft.com/office/drawing/2014/main" id="{A40F5BDD-9CDA-CE97-FE37-88A70A9A3A98}"/>
              </a:ext>
            </a:extLst>
          </p:cNvPr>
          <p:cNvGrpSpPr/>
          <p:nvPr userDrawn="1"/>
        </p:nvGrpSpPr>
        <p:grpSpPr>
          <a:xfrm>
            <a:off x="2304748" y="6176963"/>
            <a:ext cx="6810496" cy="544512"/>
            <a:chOff x="2304748" y="6176963"/>
            <a:chExt cx="6810496" cy="544512"/>
          </a:xfrm>
        </p:grpSpPr>
        <p:pic>
          <p:nvPicPr>
            <p:cNvPr id="8" name="Picture 7" descr="Blue text on a black background&#10;&#10;Description automatically generated with medium confidence">
              <a:extLst>
                <a:ext uri="{FF2B5EF4-FFF2-40B4-BE49-F238E27FC236}">
                  <a16:creationId xmlns:a16="http://schemas.microsoft.com/office/drawing/2014/main" id="{E872BB43-E60F-E90E-5F0B-A161FB65B019}"/>
                </a:ext>
              </a:extLst>
            </p:cNvPr>
            <p:cNvPicPr>
              <a:picLocks noChangeAspect="1"/>
            </p:cNvPicPr>
            <p:nvPr userDrawn="1"/>
          </p:nvPicPr>
          <p:blipFill>
            <a:blip r:embed="rId2"/>
            <a:stretch>
              <a:fillRect/>
            </a:stretch>
          </p:blipFill>
          <p:spPr>
            <a:xfrm>
              <a:off x="2304748" y="6176963"/>
              <a:ext cx="1872939" cy="544512"/>
            </a:xfrm>
            <a:prstGeom prst="rect">
              <a:avLst/>
            </a:prstGeom>
          </p:spPr>
        </p:pic>
        <p:pic>
          <p:nvPicPr>
            <p:cNvPr id="9" name="Picture 8">
              <a:extLst>
                <a:ext uri="{FF2B5EF4-FFF2-40B4-BE49-F238E27FC236}">
                  <a16:creationId xmlns:a16="http://schemas.microsoft.com/office/drawing/2014/main" id="{EC59E9AB-0F33-1232-69FC-0413B9670A64}"/>
                </a:ext>
              </a:extLst>
            </p:cNvPr>
            <p:cNvPicPr>
              <a:picLocks noChangeAspect="1"/>
            </p:cNvPicPr>
            <p:nvPr userDrawn="1"/>
          </p:nvPicPr>
          <p:blipFill rotWithShape="1">
            <a:blip r:embed="rId3"/>
            <a:srcRect l="-1" t="-1" r="37283" b="-33331"/>
            <a:stretch/>
          </p:blipFill>
          <p:spPr>
            <a:xfrm>
              <a:off x="4442046" y="6304658"/>
              <a:ext cx="4586935" cy="113682"/>
            </a:xfrm>
            <a:prstGeom prst="rect">
              <a:avLst/>
            </a:prstGeom>
          </p:spPr>
        </p:pic>
        <p:pic>
          <p:nvPicPr>
            <p:cNvPr id="10" name="Picture 9">
              <a:extLst>
                <a:ext uri="{FF2B5EF4-FFF2-40B4-BE49-F238E27FC236}">
                  <a16:creationId xmlns:a16="http://schemas.microsoft.com/office/drawing/2014/main" id="{CE85B73C-1328-3682-1A3B-8CC87BE9C17E}"/>
                </a:ext>
              </a:extLst>
            </p:cNvPr>
            <p:cNvPicPr>
              <a:picLocks noChangeAspect="1"/>
            </p:cNvPicPr>
            <p:nvPr userDrawn="1"/>
          </p:nvPicPr>
          <p:blipFill>
            <a:blip r:embed="rId4"/>
            <a:stretch>
              <a:fillRect/>
            </a:stretch>
          </p:blipFill>
          <p:spPr>
            <a:xfrm>
              <a:off x="4335932" y="6418340"/>
              <a:ext cx="4779312" cy="294615"/>
            </a:xfrm>
            <a:prstGeom prst="rect">
              <a:avLst/>
            </a:prstGeom>
          </p:spPr>
        </p:pic>
      </p:grpSp>
    </p:spTree>
    <p:extLst>
      <p:ext uri="{BB962C8B-B14F-4D97-AF65-F5344CB8AC3E}">
        <p14:creationId xmlns:p14="http://schemas.microsoft.com/office/powerpoint/2010/main" val="2512813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isalto_aaltokuvioll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26C8-29C5-2AB5-671A-96EA7DEFF61C}"/>
              </a:ext>
            </a:extLst>
          </p:cNvPr>
          <p:cNvSpPr>
            <a:spLocks noGrp="1"/>
          </p:cNvSpPr>
          <p:nvPr>
            <p:ph type="title" hasCustomPrompt="1"/>
          </p:nvPr>
        </p:nvSpPr>
        <p:spPr>
          <a:xfrm>
            <a:off x="1334219" y="365125"/>
            <a:ext cx="10019581" cy="1325563"/>
          </a:xfrm>
        </p:spPr>
        <p:txBody>
          <a:bodyPr/>
          <a:lstStyle/>
          <a:p>
            <a:r>
              <a:rPr lang="en-GB" dirty="0" err="1"/>
              <a:t>Lisää</a:t>
            </a:r>
            <a:r>
              <a:rPr lang="en-GB" dirty="0"/>
              <a:t> </a:t>
            </a:r>
            <a:r>
              <a:rPr lang="en-GB" dirty="0" err="1"/>
              <a:t>otsikko</a:t>
            </a:r>
            <a:endParaRPr lang="en-FI" dirty="0"/>
          </a:p>
        </p:txBody>
      </p:sp>
      <p:sp>
        <p:nvSpPr>
          <p:cNvPr id="3" name="Content Placeholder 2">
            <a:extLst>
              <a:ext uri="{FF2B5EF4-FFF2-40B4-BE49-F238E27FC236}">
                <a16:creationId xmlns:a16="http://schemas.microsoft.com/office/drawing/2014/main" id="{037EEB41-7829-8117-90C1-E48645084CD3}"/>
              </a:ext>
            </a:extLst>
          </p:cNvPr>
          <p:cNvSpPr>
            <a:spLocks noGrp="1"/>
          </p:cNvSpPr>
          <p:nvPr>
            <p:ph idx="1" hasCustomPrompt="1"/>
          </p:nvPr>
        </p:nvSpPr>
        <p:spPr>
          <a:xfrm>
            <a:off x="1334219" y="1825625"/>
            <a:ext cx="10019581" cy="4232275"/>
          </a:xfrm>
        </p:spPr>
        <p:txBody>
          <a:bodyPr/>
          <a:lstStyle/>
          <a:p>
            <a:pPr lvl="0"/>
            <a:r>
              <a:rPr lang="en-GB" dirty="0" err="1"/>
              <a:t>Lisää</a:t>
            </a:r>
            <a:r>
              <a:rPr lang="en-GB" dirty="0"/>
              <a:t> </a:t>
            </a:r>
            <a:r>
              <a:rPr lang="en-GB" dirty="0" err="1"/>
              <a:t>teksti</a:t>
            </a:r>
            <a:endParaRPr lang="en-FI" dirty="0"/>
          </a:p>
        </p:txBody>
      </p:sp>
      <p:sp>
        <p:nvSpPr>
          <p:cNvPr id="4" name="Date Placeholder 3">
            <a:extLst>
              <a:ext uri="{FF2B5EF4-FFF2-40B4-BE49-F238E27FC236}">
                <a16:creationId xmlns:a16="http://schemas.microsoft.com/office/drawing/2014/main" id="{B2FEEF0B-4479-83CE-B6B3-0C2602F5A009}"/>
              </a:ext>
            </a:extLst>
          </p:cNvPr>
          <p:cNvSpPr>
            <a:spLocks noGrp="1"/>
          </p:cNvSpPr>
          <p:nvPr>
            <p:ph type="dt" sz="half" idx="10"/>
          </p:nvPr>
        </p:nvSpPr>
        <p:spPr>
          <a:xfrm>
            <a:off x="10269415" y="6356350"/>
            <a:ext cx="1084385" cy="365125"/>
          </a:xfrm>
        </p:spPr>
        <p:txBody>
          <a:bodyPr/>
          <a:lstStyle>
            <a:lvl1pPr algn="r">
              <a:defRPr sz="1000"/>
            </a:lvl1pPr>
          </a:lstStyle>
          <a:p>
            <a:fld id="{72A0E4A6-9E6E-1548-B9B5-C55ECFB0748E}" type="datetimeFigureOut">
              <a:rPr lang="en-FI" smtClean="0"/>
              <a:pPr/>
              <a:t>09/22/2026</a:t>
            </a:fld>
            <a:endParaRPr lang="en-FI" dirty="0"/>
          </a:p>
        </p:txBody>
      </p:sp>
      <p:sp>
        <p:nvSpPr>
          <p:cNvPr id="6" name="Slide Number Placeholder 5">
            <a:extLst>
              <a:ext uri="{FF2B5EF4-FFF2-40B4-BE49-F238E27FC236}">
                <a16:creationId xmlns:a16="http://schemas.microsoft.com/office/drawing/2014/main" id="{E3399270-4930-945E-B099-9B79E589A329}"/>
              </a:ext>
            </a:extLst>
          </p:cNvPr>
          <p:cNvSpPr>
            <a:spLocks noGrp="1"/>
          </p:cNvSpPr>
          <p:nvPr>
            <p:ph type="sldNum" sz="quarter" idx="12"/>
          </p:nvPr>
        </p:nvSpPr>
        <p:spPr>
          <a:xfrm>
            <a:off x="11353800" y="6356350"/>
            <a:ext cx="530469" cy="365125"/>
          </a:xfrm>
        </p:spPr>
        <p:txBody>
          <a:bodyPr/>
          <a:lstStyle>
            <a:lvl1pPr>
              <a:defRPr sz="1000"/>
            </a:lvl1pPr>
          </a:lstStyle>
          <a:p>
            <a:fld id="{C9AB319D-BC4D-584C-9E96-3A2C32768529}" type="slidenum">
              <a:rPr lang="en-FI" smtClean="0"/>
              <a:pPr/>
              <a:t>‹#›</a:t>
            </a:fld>
            <a:endParaRPr lang="en-FI" dirty="0"/>
          </a:p>
        </p:txBody>
      </p:sp>
      <p:pic>
        <p:nvPicPr>
          <p:cNvPr id="10" name="Picture 9" descr="A picture containing colorfulness, graphics, pattern, line&#10;&#10;Description automatically generated">
            <a:extLst>
              <a:ext uri="{FF2B5EF4-FFF2-40B4-BE49-F238E27FC236}">
                <a16:creationId xmlns:a16="http://schemas.microsoft.com/office/drawing/2014/main" id="{67BE3BA3-19DB-CD08-5BF0-A75C23DD21B3}"/>
              </a:ext>
            </a:extLst>
          </p:cNvPr>
          <p:cNvPicPr>
            <a:picLocks noChangeAspect="1"/>
          </p:cNvPicPr>
          <p:nvPr userDrawn="1"/>
        </p:nvPicPr>
        <p:blipFill>
          <a:blip r:embed="rId2"/>
          <a:stretch>
            <a:fillRect/>
          </a:stretch>
        </p:blipFill>
        <p:spPr>
          <a:xfrm>
            <a:off x="0" y="178279"/>
            <a:ext cx="1121928" cy="1262169"/>
          </a:xfrm>
          <a:prstGeom prst="rect">
            <a:avLst/>
          </a:prstGeom>
        </p:spPr>
      </p:pic>
      <p:grpSp>
        <p:nvGrpSpPr>
          <p:cNvPr id="11" name="Group 10">
            <a:extLst>
              <a:ext uri="{FF2B5EF4-FFF2-40B4-BE49-F238E27FC236}">
                <a16:creationId xmlns:a16="http://schemas.microsoft.com/office/drawing/2014/main" id="{C5FAD898-BC20-F77F-17C7-58DA0579345D}"/>
              </a:ext>
            </a:extLst>
          </p:cNvPr>
          <p:cNvGrpSpPr/>
          <p:nvPr userDrawn="1"/>
        </p:nvGrpSpPr>
        <p:grpSpPr>
          <a:xfrm>
            <a:off x="2304748" y="6176963"/>
            <a:ext cx="6810496" cy="544512"/>
            <a:chOff x="2304748" y="6176963"/>
            <a:chExt cx="6810496" cy="544512"/>
          </a:xfrm>
        </p:grpSpPr>
        <p:pic>
          <p:nvPicPr>
            <p:cNvPr id="12" name="Picture 11" descr="Blue text on a black background&#10;&#10;Description automatically generated with medium confidence">
              <a:extLst>
                <a:ext uri="{FF2B5EF4-FFF2-40B4-BE49-F238E27FC236}">
                  <a16:creationId xmlns:a16="http://schemas.microsoft.com/office/drawing/2014/main" id="{ABFC1387-D995-10B3-14BD-1BE3D8A41EE2}"/>
                </a:ext>
              </a:extLst>
            </p:cNvPr>
            <p:cNvPicPr>
              <a:picLocks noChangeAspect="1"/>
            </p:cNvPicPr>
            <p:nvPr userDrawn="1"/>
          </p:nvPicPr>
          <p:blipFill>
            <a:blip r:embed="rId3"/>
            <a:stretch>
              <a:fillRect/>
            </a:stretch>
          </p:blipFill>
          <p:spPr>
            <a:xfrm>
              <a:off x="2304748" y="6176963"/>
              <a:ext cx="1872939" cy="544512"/>
            </a:xfrm>
            <a:prstGeom prst="rect">
              <a:avLst/>
            </a:prstGeom>
          </p:spPr>
        </p:pic>
        <p:pic>
          <p:nvPicPr>
            <p:cNvPr id="13" name="Picture 12">
              <a:extLst>
                <a:ext uri="{FF2B5EF4-FFF2-40B4-BE49-F238E27FC236}">
                  <a16:creationId xmlns:a16="http://schemas.microsoft.com/office/drawing/2014/main" id="{DEC3CD09-2033-10EB-4A02-5CD8F500FF6C}"/>
                </a:ext>
              </a:extLst>
            </p:cNvPr>
            <p:cNvPicPr>
              <a:picLocks noChangeAspect="1"/>
            </p:cNvPicPr>
            <p:nvPr userDrawn="1"/>
          </p:nvPicPr>
          <p:blipFill rotWithShape="1">
            <a:blip r:embed="rId4"/>
            <a:srcRect l="-1" t="-1" r="37283" b="-33331"/>
            <a:stretch/>
          </p:blipFill>
          <p:spPr>
            <a:xfrm>
              <a:off x="4442046" y="6304658"/>
              <a:ext cx="4586935" cy="113682"/>
            </a:xfrm>
            <a:prstGeom prst="rect">
              <a:avLst/>
            </a:prstGeom>
          </p:spPr>
        </p:pic>
        <p:pic>
          <p:nvPicPr>
            <p:cNvPr id="14" name="Picture 13">
              <a:extLst>
                <a:ext uri="{FF2B5EF4-FFF2-40B4-BE49-F238E27FC236}">
                  <a16:creationId xmlns:a16="http://schemas.microsoft.com/office/drawing/2014/main" id="{5F579B65-F01E-2CAE-9F6B-E4E4ADDB8B82}"/>
                </a:ext>
              </a:extLst>
            </p:cNvPr>
            <p:cNvPicPr>
              <a:picLocks noChangeAspect="1"/>
            </p:cNvPicPr>
            <p:nvPr userDrawn="1"/>
          </p:nvPicPr>
          <p:blipFill>
            <a:blip r:embed="rId5"/>
            <a:stretch>
              <a:fillRect/>
            </a:stretch>
          </p:blipFill>
          <p:spPr>
            <a:xfrm>
              <a:off x="4335932" y="6418340"/>
              <a:ext cx="4779312" cy="294615"/>
            </a:xfrm>
            <a:prstGeom prst="rect">
              <a:avLst/>
            </a:prstGeom>
          </p:spPr>
        </p:pic>
      </p:grpSp>
    </p:spTree>
    <p:extLst>
      <p:ext uri="{BB962C8B-B14F-4D97-AF65-F5344CB8AC3E}">
        <p14:creationId xmlns:p14="http://schemas.microsoft.com/office/powerpoint/2010/main" val="3496314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_sisaltoa_alatunnisteell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BE33-767D-2B4C-9722-4C34477487C4}"/>
              </a:ext>
            </a:extLst>
          </p:cNvPr>
          <p:cNvSpPr>
            <a:spLocks noGrp="1"/>
          </p:cNvSpPr>
          <p:nvPr>
            <p:ph type="title" hasCustomPrompt="1"/>
          </p:nvPr>
        </p:nvSpPr>
        <p:spPr/>
        <p:txBody>
          <a:bodyPr/>
          <a:lstStyle/>
          <a:p>
            <a:r>
              <a:rPr lang="en-GB" dirty="0" err="1"/>
              <a:t>Lisää</a:t>
            </a:r>
            <a:r>
              <a:rPr lang="en-GB" dirty="0"/>
              <a:t> </a:t>
            </a:r>
            <a:r>
              <a:rPr lang="en-GB" dirty="0" err="1"/>
              <a:t>otsikko</a:t>
            </a:r>
            <a:endParaRPr lang="en-FI" dirty="0"/>
          </a:p>
        </p:txBody>
      </p:sp>
      <p:sp>
        <p:nvSpPr>
          <p:cNvPr id="3" name="Content Placeholder 2">
            <a:extLst>
              <a:ext uri="{FF2B5EF4-FFF2-40B4-BE49-F238E27FC236}">
                <a16:creationId xmlns:a16="http://schemas.microsoft.com/office/drawing/2014/main" id="{03C47726-EB50-56CC-A54B-7E901A27C157}"/>
              </a:ext>
            </a:extLst>
          </p:cNvPr>
          <p:cNvSpPr>
            <a:spLocks noGrp="1"/>
          </p:cNvSpPr>
          <p:nvPr>
            <p:ph sz="half" idx="1" hasCustomPrompt="1"/>
          </p:nvPr>
        </p:nvSpPr>
        <p:spPr>
          <a:xfrm>
            <a:off x="838200" y="1825625"/>
            <a:ext cx="5181600" cy="4232275"/>
          </a:xfrm>
        </p:spPr>
        <p:txBody>
          <a:bodyPr/>
          <a:lstStyle/>
          <a:p>
            <a:pPr lvl="0"/>
            <a:r>
              <a:rPr lang="en-GB" dirty="0" err="1"/>
              <a:t>Lisää</a:t>
            </a:r>
            <a:r>
              <a:rPr lang="en-GB" dirty="0"/>
              <a:t> </a:t>
            </a:r>
            <a:r>
              <a:rPr lang="en-GB" dirty="0" err="1"/>
              <a:t>teksti</a:t>
            </a:r>
            <a:r>
              <a:rPr lang="en-GB" dirty="0"/>
              <a:t> </a:t>
            </a:r>
            <a:endParaRPr lang="en-FI" dirty="0"/>
          </a:p>
        </p:txBody>
      </p:sp>
      <p:sp>
        <p:nvSpPr>
          <p:cNvPr id="4" name="Content Placeholder 3">
            <a:extLst>
              <a:ext uri="{FF2B5EF4-FFF2-40B4-BE49-F238E27FC236}">
                <a16:creationId xmlns:a16="http://schemas.microsoft.com/office/drawing/2014/main" id="{FC7E009D-FC26-DC3C-7614-9938792C12FA}"/>
              </a:ext>
            </a:extLst>
          </p:cNvPr>
          <p:cNvSpPr>
            <a:spLocks noGrp="1"/>
          </p:cNvSpPr>
          <p:nvPr>
            <p:ph sz="half" idx="2" hasCustomPrompt="1"/>
          </p:nvPr>
        </p:nvSpPr>
        <p:spPr>
          <a:xfrm>
            <a:off x="6172200" y="1825625"/>
            <a:ext cx="5181600" cy="4232275"/>
          </a:xfrm>
        </p:spPr>
        <p:txBody>
          <a:bodyPr/>
          <a:lstStyle/>
          <a:p>
            <a:pPr lvl="0"/>
            <a:r>
              <a:rPr lang="en-GB" dirty="0" err="1"/>
              <a:t>Lisää</a:t>
            </a:r>
            <a:r>
              <a:rPr lang="en-GB" dirty="0"/>
              <a:t> </a:t>
            </a:r>
            <a:r>
              <a:rPr lang="en-GB" dirty="0" err="1"/>
              <a:t>teksti</a:t>
            </a:r>
            <a:r>
              <a:rPr lang="en-GB" dirty="0"/>
              <a:t> </a:t>
            </a:r>
            <a:endParaRPr lang="en-FI" dirty="0"/>
          </a:p>
        </p:txBody>
      </p:sp>
      <p:sp>
        <p:nvSpPr>
          <p:cNvPr id="5" name="Date Placeholder 4">
            <a:extLst>
              <a:ext uri="{FF2B5EF4-FFF2-40B4-BE49-F238E27FC236}">
                <a16:creationId xmlns:a16="http://schemas.microsoft.com/office/drawing/2014/main" id="{C07AEEA4-F60C-550F-C69B-180CEA253EEF}"/>
              </a:ext>
            </a:extLst>
          </p:cNvPr>
          <p:cNvSpPr>
            <a:spLocks noGrp="1"/>
          </p:cNvSpPr>
          <p:nvPr>
            <p:ph type="dt" sz="half" idx="10"/>
          </p:nvPr>
        </p:nvSpPr>
        <p:spPr/>
        <p:txBody>
          <a:bodyPr/>
          <a:lstStyle/>
          <a:p>
            <a:fld id="{72A0E4A6-9E6E-1548-B9B5-C55ECFB0748E}" type="datetimeFigureOut">
              <a:rPr lang="en-FI" smtClean="0"/>
              <a:t>09/22/2026</a:t>
            </a:fld>
            <a:endParaRPr lang="en-FI" dirty="0"/>
          </a:p>
        </p:txBody>
      </p:sp>
      <p:sp>
        <p:nvSpPr>
          <p:cNvPr id="7" name="Slide Number Placeholder 6">
            <a:extLst>
              <a:ext uri="{FF2B5EF4-FFF2-40B4-BE49-F238E27FC236}">
                <a16:creationId xmlns:a16="http://schemas.microsoft.com/office/drawing/2014/main" id="{911AA0D4-A214-C488-00AD-ED7B91D96484}"/>
              </a:ext>
            </a:extLst>
          </p:cNvPr>
          <p:cNvSpPr>
            <a:spLocks noGrp="1"/>
          </p:cNvSpPr>
          <p:nvPr>
            <p:ph type="sldNum" sz="quarter" idx="12"/>
          </p:nvPr>
        </p:nvSpPr>
        <p:spPr/>
        <p:txBody>
          <a:bodyPr/>
          <a:lstStyle/>
          <a:p>
            <a:fld id="{C9AB319D-BC4D-584C-9E96-3A2C32768529}" type="slidenum">
              <a:rPr lang="en-FI" smtClean="0"/>
              <a:t>‹#›</a:t>
            </a:fld>
            <a:endParaRPr lang="en-FI"/>
          </a:p>
        </p:txBody>
      </p:sp>
      <p:grpSp>
        <p:nvGrpSpPr>
          <p:cNvPr id="8" name="Group 7">
            <a:extLst>
              <a:ext uri="{FF2B5EF4-FFF2-40B4-BE49-F238E27FC236}">
                <a16:creationId xmlns:a16="http://schemas.microsoft.com/office/drawing/2014/main" id="{B4792059-9572-B18F-2CE2-F47C45FD0990}"/>
              </a:ext>
            </a:extLst>
          </p:cNvPr>
          <p:cNvGrpSpPr/>
          <p:nvPr userDrawn="1"/>
        </p:nvGrpSpPr>
        <p:grpSpPr>
          <a:xfrm>
            <a:off x="2304748" y="6176963"/>
            <a:ext cx="6810496" cy="544512"/>
            <a:chOff x="2304748" y="6176963"/>
            <a:chExt cx="6810496" cy="544512"/>
          </a:xfrm>
        </p:grpSpPr>
        <p:pic>
          <p:nvPicPr>
            <p:cNvPr id="10" name="Picture 9" descr="Blue text on a black background&#10;&#10;Description automatically generated with medium confidence">
              <a:extLst>
                <a:ext uri="{FF2B5EF4-FFF2-40B4-BE49-F238E27FC236}">
                  <a16:creationId xmlns:a16="http://schemas.microsoft.com/office/drawing/2014/main" id="{C638B478-846C-00C9-6F08-671A127AB2F7}"/>
                </a:ext>
              </a:extLst>
            </p:cNvPr>
            <p:cNvPicPr>
              <a:picLocks noChangeAspect="1"/>
            </p:cNvPicPr>
            <p:nvPr userDrawn="1"/>
          </p:nvPicPr>
          <p:blipFill>
            <a:blip r:embed="rId2"/>
            <a:stretch>
              <a:fillRect/>
            </a:stretch>
          </p:blipFill>
          <p:spPr>
            <a:xfrm>
              <a:off x="2304748" y="6176963"/>
              <a:ext cx="1872939" cy="544512"/>
            </a:xfrm>
            <a:prstGeom prst="rect">
              <a:avLst/>
            </a:prstGeom>
          </p:spPr>
        </p:pic>
        <p:pic>
          <p:nvPicPr>
            <p:cNvPr id="13" name="Picture 12">
              <a:extLst>
                <a:ext uri="{FF2B5EF4-FFF2-40B4-BE49-F238E27FC236}">
                  <a16:creationId xmlns:a16="http://schemas.microsoft.com/office/drawing/2014/main" id="{B149CBF3-0CED-DA18-DA17-9C03D15B9C7A}"/>
                </a:ext>
              </a:extLst>
            </p:cNvPr>
            <p:cNvPicPr>
              <a:picLocks noChangeAspect="1"/>
            </p:cNvPicPr>
            <p:nvPr userDrawn="1"/>
          </p:nvPicPr>
          <p:blipFill rotWithShape="1">
            <a:blip r:embed="rId3"/>
            <a:srcRect l="-1" t="-1" r="37283" b="-33331"/>
            <a:stretch/>
          </p:blipFill>
          <p:spPr>
            <a:xfrm>
              <a:off x="4442046" y="6304658"/>
              <a:ext cx="4586935" cy="113682"/>
            </a:xfrm>
            <a:prstGeom prst="rect">
              <a:avLst/>
            </a:prstGeom>
          </p:spPr>
        </p:pic>
        <p:pic>
          <p:nvPicPr>
            <p:cNvPr id="14" name="Picture 13">
              <a:extLst>
                <a:ext uri="{FF2B5EF4-FFF2-40B4-BE49-F238E27FC236}">
                  <a16:creationId xmlns:a16="http://schemas.microsoft.com/office/drawing/2014/main" id="{C8629346-D77C-F818-B552-AB5E9AE70273}"/>
                </a:ext>
              </a:extLst>
            </p:cNvPr>
            <p:cNvPicPr>
              <a:picLocks noChangeAspect="1"/>
            </p:cNvPicPr>
            <p:nvPr userDrawn="1"/>
          </p:nvPicPr>
          <p:blipFill>
            <a:blip r:embed="rId4"/>
            <a:stretch>
              <a:fillRect/>
            </a:stretch>
          </p:blipFill>
          <p:spPr>
            <a:xfrm>
              <a:off x="4335932" y="6418340"/>
              <a:ext cx="4779312" cy="294615"/>
            </a:xfrm>
            <a:prstGeom prst="rect">
              <a:avLst/>
            </a:prstGeom>
          </p:spPr>
        </p:pic>
      </p:grpSp>
    </p:spTree>
    <p:extLst>
      <p:ext uri="{BB962C8B-B14F-4D97-AF65-F5344CB8AC3E}">
        <p14:creationId xmlns:p14="http://schemas.microsoft.com/office/powerpoint/2010/main" val="172778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Otsikko_Slogan_elamanm_saaris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24F6-13F6-0DF2-E913-A31B54F1FF96}"/>
              </a:ext>
            </a:extLst>
          </p:cNvPr>
          <p:cNvSpPr>
            <a:spLocks noGrp="1"/>
          </p:cNvSpPr>
          <p:nvPr>
            <p:ph type="title" hasCustomPrompt="1"/>
          </p:nvPr>
        </p:nvSpPr>
        <p:spPr/>
        <p:txBody>
          <a:bodyPr/>
          <a:lstStyle/>
          <a:p>
            <a:r>
              <a:rPr lang="en-GB" dirty="0" err="1"/>
              <a:t>Lisää</a:t>
            </a:r>
            <a:r>
              <a:rPr lang="en-GB" dirty="0"/>
              <a:t> </a:t>
            </a:r>
            <a:r>
              <a:rPr lang="en-GB" dirty="0" err="1"/>
              <a:t>otsikko</a:t>
            </a:r>
            <a:endParaRPr lang="en-FI" dirty="0"/>
          </a:p>
        </p:txBody>
      </p:sp>
      <p:sp>
        <p:nvSpPr>
          <p:cNvPr id="3" name="Date Placeholder 2">
            <a:extLst>
              <a:ext uri="{FF2B5EF4-FFF2-40B4-BE49-F238E27FC236}">
                <a16:creationId xmlns:a16="http://schemas.microsoft.com/office/drawing/2014/main" id="{5E14804C-3A02-AB30-5AD7-0971B86B0361}"/>
              </a:ext>
            </a:extLst>
          </p:cNvPr>
          <p:cNvSpPr>
            <a:spLocks noGrp="1"/>
          </p:cNvSpPr>
          <p:nvPr>
            <p:ph type="dt" sz="half" idx="10"/>
          </p:nvPr>
        </p:nvSpPr>
        <p:spPr/>
        <p:txBody>
          <a:bodyPr/>
          <a:lstStyle/>
          <a:p>
            <a:fld id="{72A0E4A6-9E6E-1548-B9B5-C55ECFB0748E}" type="datetimeFigureOut">
              <a:rPr lang="en-FI" smtClean="0"/>
              <a:t>09/22/2026</a:t>
            </a:fld>
            <a:endParaRPr lang="en-FI"/>
          </a:p>
        </p:txBody>
      </p:sp>
      <p:sp>
        <p:nvSpPr>
          <p:cNvPr id="5" name="Slide Number Placeholder 4">
            <a:extLst>
              <a:ext uri="{FF2B5EF4-FFF2-40B4-BE49-F238E27FC236}">
                <a16:creationId xmlns:a16="http://schemas.microsoft.com/office/drawing/2014/main" id="{F553FF89-43DC-1B37-8B66-43503C59F8BE}"/>
              </a:ext>
            </a:extLst>
          </p:cNvPr>
          <p:cNvSpPr>
            <a:spLocks noGrp="1"/>
          </p:cNvSpPr>
          <p:nvPr>
            <p:ph type="sldNum" sz="quarter" idx="12"/>
          </p:nvPr>
        </p:nvSpPr>
        <p:spPr/>
        <p:txBody>
          <a:bodyPr/>
          <a:lstStyle/>
          <a:p>
            <a:fld id="{C9AB319D-BC4D-584C-9E96-3A2C32768529}" type="slidenum">
              <a:rPr lang="en-FI" smtClean="0"/>
              <a:t>‹#›</a:t>
            </a:fld>
            <a:endParaRPr lang="en-FI"/>
          </a:p>
        </p:txBody>
      </p:sp>
      <p:grpSp>
        <p:nvGrpSpPr>
          <p:cNvPr id="6" name="Group 5">
            <a:extLst>
              <a:ext uri="{FF2B5EF4-FFF2-40B4-BE49-F238E27FC236}">
                <a16:creationId xmlns:a16="http://schemas.microsoft.com/office/drawing/2014/main" id="{00744977-5FE3-4FB9-DACE-F95E1649877D}"/>
              </a:ext>
            </a:extLst>
          </p:cNvPr>
          <p:cNvGrpSpPr/>
          <p:nvPr userDrawn="1"/>
        </p:nvGrpSpPr>
        <p:grpSpPr>
          <a:xfrm>
            <a:off x="2304748" y="6176963"/>
            <a:ext cx="6810496" cy="544512"/>
            <a:chOff x="2304748" y="6176963"/>
            <a:chExt cx="6810496" cy="544512"/>
          </a:xfrm>
        </p:grpSpPr>
        <p:pic>
          <p:nvPicPr>
            <p:cNvPr id="7" name="Picture 6" descr="Blue text on a black background&#10;&#10;Description automatically generated with medium confidence">
              <a:extLst>
                <a:ext uri="{FF2B5EF4-FFF2-40B4-BE49-F238E27FC236}">
                  <a16:creationId xmlns:a16="http://schemas.microsoft.com/office/drawing/2014/main" id="{04323B31-6B26-6B2C-78A3-625407C6D497}"/>
                </a:ext>
              </a:extLst>
            </p:cNvPr>
            <p:cNvPicPr>
              <a:picLocks noChangeAspect="1"/>
            </p:cNvPicPr>
            <p:nvPr userDrawn="1"/>
          </p:nvPicPr>
          <p:blipFill>
            <a:blip r:embed="rId2"/>
            <a:stretch>
              <a:fillRect/>
            </a:stretch>
          </p:blipFill>
          <p:spPr>
            <a:xfrm>
              <a:off x="2304748" y="6176963"/>
              <a:ext cx="1872939" cy="544512"/>
            </a:xfrm>
            <a:prstGeom prst="rect">
              <a:avLst/>
            </a:prstGeom>
          </p:spPr>
        </p:pic>
        <p:pic>
          <p:nvPicPr>
            <p:cNvPr id="11" name="Picture 10">
              <a:extLst>
                <a:ext uri="{FF2B5EF4-FFF2-40B4-BE49-F238E27FC236}">
                  <a16:creationId xmlns:a16="http://schemas.microsoft.com/office/drawing/2014/main" id="{93E9A361-04CA-1370-E5F6-512DA3617243}"/>
                </a:ext>
              </a:extLst>
            </p:cNvPr>
            <p:cNvPicPr>
              <a:picLocks noChangeAspect="1"/>
            </p:cNvPicPr>
            <p:nvPr userDrawn="1"/>
          </p:nvPicPr>
          <p:blipFill rotWithShape="1">
            <a:blip r:embed="rId3"/>
            <a:srcRect l="-1" t="-1" r="37283" b="-33331"/>
            <a:stretch/>
          </p:blipFill>
          <p:spPr>
            <a:xfrm>
              <a:off x="4442046" y="6304658"/>
              <a:ext cx="4586935" cy="113682"/>
            </a:xfrm>
            <a:prstGeom prst="rect">
              <a:avLst/>
            </a:prstGeom>
          </p:spPr>
        </p:pic>
        <p:pic>
          <p:nvPicPr>
            <p:cNvPr id="12" name="Picture 11">
              <a:extLst>
                <a:ext uri="{FF2B5EF4-FFF2-40B4-BE49-F238E27FC236}">
                  <a16:creationId xmlns:a16="http://schemas.microsoft.com/office/drawing/2014/main" id="{AFD09850-5184-FB7F-10ED-D730FD8E2E08}"/>
                </a:ext>
              </a:extLst>
            </p:cNvPr>
            <p:cNvPicPr>
              <a:picLocks noChangeAspect="1"/>
            </p:cNvPicPr>
            <p:nvPr userDrawn="1"/>
          </p:nvPicPr>
          <p:blipFill>
            <a:blip r:embed="rId4"/>
            <a:stretch>
              <a:fillRect/>
            </a:stretch>
          </p:blipFill>
          <p:spPr>
            <a:xfrm>
              <a:off x="4335932" y="6418340"/>
              <a:ext cx="4779312" cy="294615"/>
            </a:xfrm>
            <a:prstGeom prst="rect">
              <a:avLst/>
            </a:prstGeom>
          </p:spPr>
        </p:pic>
      </p:grpSp>
    </p:spTree>
    <p:extLst>
      <p:ext uri="{BB962C8B-B14F-4D97-AF65-F5344CB8AC3E}">
        <p14:creationId xmlns:p14="http://schemas.microsoft.com/office/powerpoint/2010/main" val="127991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tsikko_Slogan_elava_saaris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24F6-13F6-0DF2-E913-A31B54F1FF96}"/>
              </a:ext>
            </a:extLst>
          </p:cNvPr>
          <p:cNvSpPr>
            <a:spLocks noGrp="1"/>
          </p:cNvSpPr>
          <p:nvPr>
            <p:ph type="title" hasCustomPrompt="1"/>
          </p:nvPr>
        </p:nvSpPr>
        <p:spPr/>
        <p:txBody>
          <a:bodyPr/>
          <a:lstStyle/>
          <a:p>
            <a:r>
              <a:rPr lang="en-GB" dirty="0" err="1"/>
              <a:t>Lisää</a:t>
            </a:r>
            <a:r>
              <a:rPr lang="en-GB" dirty="0"/>
              <a:t> </a:t>
            </a:r>
            <a:r>
              <a:rPr lang="en-GB" dirty="0" err="1"/>
              <a:t>otsikko</a:t>
            </a:r>
            <a:endParaRPr lang="en-FI" dirty="0"/>
          </a:p>
        </p:txBody>
      </p:sp>
      <p:sp>
        <p:nvSpPr>
          <p:cNvPr id="3" name="Date Placeholder 2">
            <a:extLst>
              <a:ext uri="{FF2B5EF4-FFF2-40B4-BE49-F238E27FC236}">
                <a16:creationId xmlns:a16="http://schemas.microsoft.com/office/drawing/2014/main" id="{5E14804C-3A02-AB30-5AD7-0971B86B0361}"/>
              </a:ext>
            </a:extLst>
          </p:cNvPr>
          <p:cNvSpPr>
            <a:spLocks noGrp="1"/>
          </p:cNvSpPr>
          <p:nvPr>
            <p:ph type="dt" sz="half" idx="10"/>
          </p:nvPr>
        </p:nvSpPr>
        <p:spPr/>
        <p:txBody>
          <a:bodyPr/>
          <a:lstStyle/>
          <a:p>
            <a:fld id="{72A0E4A6-9E6E-1548-B9B5-C55ECFB0748E}" type="datetimeFigureOut">
              <a:rPr lang="en-FI" smtClean="0"/>
              <a:t>09/22/2026</a:t>
            </a:fld>
            <a:endParaRPr lang="en-FI"/>
          </a:p>
        </p:txBody>
      </p:sp>
      <p:sp>
        <p:nvSpPr>
          <p:cNvPr id="5" name="Slide Number Placeholder 4">
            <a:extLst>
              <a:ext uri="{FF2B5EF4-FFF2-40B4-BE49-F238E27FC236}">
                <a16:creationId xmlns:a16="http://schemas.microsoft.com/office/drawing/2014/main" id="{F553FF89-43DC-1B37-8B66-43503C59F8BE}"/>
              </a:ext>
            </a:extLst>
          </p:cNvPr>
          <p:cNvSpPr>
            <a:spLocks noGrp="1"/>
          </p:cNvSpPr>
          <p:nvPr>
            <p:ph type="sldNum" sz="quarter" idx="12"/>
          </p:nvPr>
        </p:nvSpPr>
        <p:spPr/>
        <p:txBody>
          <a:bodyPr/>
          <a:lstStyle/>
          <a:p>
            <a:fld id="{C9AB319D-BC4D-584C-9E96-3A2C32768529}" type="slidenum">
              <a:rPr lang="en-FI" smtClean="0"/>
              <a:t>‹#›</a:t>
            </a:fld>
            <a:endParaRPr lang="en-FI"/>
          </a:p>
        </p:txBody>
      </p:sp>
      <p:grpSp>
        <p:nvGrpSpPr>
          <p:cNvPr id="6" name="Group 5">
            <a:extLst>
              <a:ext uri="{FF2B5EF4-FFF2-40B4-BE49-F238E27FC236}">
                <a16:creationId xmlns:a16="http://schemas.microsoft.com/office/drawing/2014/main" id="{88F86AF6-CCDC-AC33-79C4-C08D8ED2AF2C}"/>
              </a:ext>
            </a:extLst>
          </p:cNvPr>
          <p:cNvGrpSpPr/>
          <p:nvPr userDrawn="1"/>
        </p:nvGrpSpPr>
        <p:grpSpPr>
          <a:xfrm>
            <a:off x="2304748" y="6176963"/>
            <a:ext cx="6810496" cy="544512"/>
            <a:chOff x="2304748" y="6176963"/>
            <a:chExt cx="6810496" cy="544512"/>
          </a:xfrm>
        </p:grpSpPr>
        <p:pic>
          <p:nvPicPr>
            <p:cNvPr id="7" name="Picture 6" descr="Blue text on a black background&#10;&#10;Description automatically generated with medium confidence">
              <a:extLst>
                <a:ext uri="{FF2B5EF4-FFF2-40B4-BE49-F238E27FC236}">
                  <a16:creationId xmlns:a16="http://schemas.microsoft.com/office/drawing/2014/main" id="{03CDBF22-380B-25EB-817E-B81AA7C66624}"/>
                </a:ext>
              </a:extLst>
            </p:cNvPr>
            <p:cNvPicPr>
              <a:picLocks noChangeAspect="1"/>
            </p:cNvPicPr>
            <p:nvPr userDrawn="1"/>
          </p:nvPicPr>
          <p:blipFill>
            <a:blip r:embed="rId2"/>
            <a:stretch>
              <a:fillRect/>
            </a:stretch>
          </p:blipFill>
          <p:spPr>
            <a:xfrm>
              <a:off x="2304748" y="6176963"/>
              <a:ext cx="1872939" cy="544512"/>
            </a:xfrm>
            <a:prstGeom prst="rect">
              <a:avLst/>
            </a:prstGeom>
          </p:spPr>
        </p:pic>
        <p:pic>
          <p:nvPicPr>
            <p:cNvPr id="11" name="Picture 10">
              <a:extLst>
                <a:ext uri="{FF2B5EF4-FFF2-40B4-BE49-F238E27FC236}">
                  <a16:creationId xmlns:a16="http://schemas.microsoft.com/office/drawing/2014/main" id="{F42B9BF4-8D08-8F99-3E36-324848B30624}"/>
                </a:ext>
              </a:extLst>
            </p:cNvPr>
            <p:cNvPicPr>
              <a:picLocks noChangeAspect="1"/>
            </p:cNvPicPr>
            <p:nvPr userDrawn="1"/>
          </p:nvPicPr>
          <p:blipFill rotWithShape="1">
            <a:blip r:embed="rId3"/>
            <a:srcRect l="-1" t="-1" r="37283" b="-33331"/>
            <a:stretch/>
          </p:blipFill>
          <p:spPr>
            <a:xfrm>
              <a:off x="4442046" y="6304658"/>
              <a:ext cx="4586935" cy="113682"/>
            </a:xfrm>
            <a:prstGeom prst="rect">
              <a:avLst/>
            </a:prstGeom>
          </p:spPr>
        </p:pic>
        <p:pic>
          <p:nvPicPr>
            <p:cNvPr id="12" name="Picture 11">
              <a:extLst>
                <a:ext uri="{FF2B5EF4-FFF2-40B4-BE49-F238E27FC236}">
                  <a16:creationId xmlns:a16="http://schemas.microsoft.com/office/drawing/2014/main" id="{B8CE3400-C2D9-43F8-6561-6A0D4A87BBC5}"/>
                </a:ext>
              </a:extLst>
            </p:cNvPr>
            <p:cNvPicPr>
              <a:picLocks noChangeAspect="1"/>
            </p:cNvPicPr>
            <p:nvPr userDrawn="1"/>
          </p:nvPicPr>
          <p:blipFill>
            <a:blip r:embed="rId4"/>
            <a:stretch>
              <a:fillRect/>
            </a:stretch>
          </p:blipFill>
          <p:spPr>
            <a:xfrm>
              <a:off x="4335932" y="6418340"/>
              <a:ext cx="4779312" cy="294615"/>
            </a:xfrm>
            <a:prstGeom prst="rect">
              <a:avLst/>
            </a:prstGeom>
          </p:spPr>
        </p:pic>
      </p:grpSp>
    </p:spTree>
    <p:extLst>
      <p:ext uri="{BB962C8B-B14F-4D97-AF65-F5344CB8AC3E}">
        <p14:creationId xmlns:p14="http://schemas.microsoft.com/office/powerpoint/2010/main" val="4045679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yhja">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929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_kuv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D2976F-CD62-BE06-0D60-2A5A850B8D0B}"/>
              </a:ext>
            </a:extLst>
          </p:cNvPr>
          <p:cNvSpPr>
            <a:spLocks noGrp="1"/>
          </p:cNvSpPr>
          <p:nvPr>
            <p:ph type="pic" idx="1"/>
          </p:nvPr>
        </p:nvSpPr>
        <p:spPr>
          <a:xfrm>
            <a:off x="0" y="0"/>
            <a:ext cx="12192000" cy="6858000"/>
          </a:xfrm>
          <a:solidFill>
            <a:schemeClr val="accent5">
              <a:lumMod val="20000"/>
              <a:lumOff val="80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FI" dirty="0"/>
          </a:p>
        </p:txBody>
      </p:sp>
    </p:spTree>
    <p:extLst>
      <p:ext uri="{BB962C8B-B14F-4D97-AF65-F5344CB8AC3E}">
        <p14:creationId xmlns:p14="http://schemas.microsoft.com/office/powerpoint/2010/main" val="1288246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ajattu_kuva_teksti">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D2976F-CD62-BE06-0D60-2A5A850B8D0B}"/>
              </a:ext>
            </a:extLst>
          </p:cNvPr>
          <p:cNvSpPr>
            <a:spLocks noGrp="1"/>
          </p:cNvSpPr>
          <p:nvPr>
            <p:ph type="pic" idx="1"/>
          </p:nvPr>
        </p:nvSpPr>
        <p:spPr>
          <a:xfrm>
            <a:off x="0" y="0"/>
            <a:ext cx="3420000" cy="6858000"/>
          </a:xfrm>
          <a:solidFill>
            <a:schemeClr val="bg1">
              <a:lumMod val="95000"/>
            </a:schemeClr>
          </a:solidFill>
        </p:spPr>
        <p:txBody>
          <a:bodyPr anchor="t">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FI" dirty="0"/>
          </a:p>
        </p:txBody>
      </p:sp>
      <p:sp>
        <p:nvSpPr>
          <p:cNvPr id="2" name="Title 1">
            <a:extLst>
              <a:ext uri="{FF2B5EF4-FFF2-40B4-BE49-F238E27FC236}">
                <a16:creationId xmlns:a16="http://schemas.microsoft.com/office/drawing/2014/main" id="{1103D81F-9E04-40E9-28FA-245E66F5E08C}"/>
              </a:ext>
            </a:extLst>
          </p:cNvPr>
          <p:cNvSpPr>
            <a:spLocks noGrp="1"/>
          </p:cNvSpPr>
          <p:nvPr>
            <p:ph type="title" hasCustomPrompt="1"/>
          </p:nvPr>
        </p:nvSpPr>
        <p:spPr>
          <a:xfrm>
            <a:off x="3967480" y="365125"/>
            <a:ext cx="7828280" cy="1325563"/>
          </a:xfrm>
        </p:spPr>
        <p:txBody>
          <a:bodyPr/>
          <a:lstStyle/>
          <a:p>
            <a:r>
              <a:rPr lang="en-GB" dirty="0" err="1"/>
              <a:t>Lisää</a:t>
            </a:r>
            <a:r>
              <a:rPr lang="en-GB" dirty="0"/>
              <a:t> </a:t>
            </a:r>
            <a:r>
              <a:rPr lang="en-GB" dirty="0" err="1"/>
              <a:t>otsikko</a:t>
            </a:r>
            <a:endParaRPr lang="en-FI" dirty="0"/>
          </a:p>
        </p:txBody>
      </p:sp>
      <p:sp>
        <p:nvSpPr>
          <p:cNvPr id="4" name="Content Placeholder 2">
            <a:extLst>
              <a:ext uri="{FF2B5EF4-FFF2-40B4-BE49-F238E27FC236}">
                <a16:creationId xmlns:a16="http://schemas.microsoft.com/office/drawing/2014/main" id="{7184A913-0CDD-9403-2C2B-5BF9AB9BF125}"/>
              </a:ext>
            </a:extLst>
          </p:cNvPr>
          <p:cNvSpPr>
            <a:spLocks noGrp="1"/>
          </p:cNvSpPr>
          <p:nvPr>
            <p:ph sz="half" idx="10" hasCustomPrompt="1"/>
          </p:nvPr>
        </p:nvSpPr>
        <p:spPr>
          <a:xfrm>
            <a:off x="3967480" y="1927224"/>
            <a:ext cx="7828280" cy="4633913"/>
          </a:xfrm>
        </p:spPr>
        <p:txBody>
          <a:bodyPr/>
          <a:lstStyle>
            <a:lvl1pPr marL="0" indent="0">
              <a:buFontTx/>
              <a:buNone/>
              <a:defRPr/>
            </a:lvl1pPr>
          </a:lstStyle>
          <a:p>
            <a:pPr lvl="0"/>
            <a:r>
              <a:rPr lang="en-GB" dirty="0" err="1"/>
              <a:t>Lisää</a:t>
            </a:r>
            <a:r>
              <a:rPr lang="en-GB" dirty="0"/>
              <a:t> </a:t>
            </a:r>
            <a:r>
              <a:rPr lang="en-GB" dirty="0" err="1"/>
              <a:t>teksti</a:t>
            </a:r>
            <a:endParaRPr lang="en-FI" dirty="0"/>
          </a:p>
        </p:txBody>
      </p:sp>
    </p:spTree>
    <p:extLst>
      <p:ext uri="{BB962C8B-B14F-4D97-AF65-F5344CB8AC3E}">
        <p14:creationId xmlns:p14="http://schemas.microsoft.com/office/powerpoint/2010/main" val="1570696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olikas_kuva_teksti">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D2976F-CD62-BE06-0D60-2A5A850B8D0B}"/>
              </a:ext>
            </a:extLst>
          </p:cNvPr>
          <p:cNvSpPr>
            <a:spLocks noGrp="1"/>
          </p:cNvSpPr>
          <p:nvPr>
            <p:ph type="pic" idx="1"/>
          </p:nvPr>
        </p:nvSpPr>
        <p:spPr>
          <a:xfrm>
            <a:off x="0" y="0"/>
            <a:ext cx="5555673" cy="6858000"/>
          </a:xfrm>
          <a:solidFill>
            <a:schemeClr val="accent3"/>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FI" dirty="0"/>
          </a:p>
        </p:txBody>
      </p:sp>
      <p:sp>
        <p:nvSpPr>
          <p:cNvPr id="2" name="Title 1">
            <a:extLst>
              <a:ext uri="{FF2B5EF4-FFF2-40B4-BE49-F238E27FC236}">
                <a16:creationId xmlns:a16="http://schemas.microsoft.com/office/drawing/2014/main" id="{28366861-7C0B-365D-1EBC-BC08E3AF1013}"/>
              </a:ext>
            </a:extLst>
          </p:cNvPr>
          <p:cNvSpPr>
            <a:spLocks noGrp="1"/>
          </p:cNvSpPr>
          <p:nvPr>
            <p:ph type="title" hasCustomPrompt="1"/>
          </p:nvPr>
        </p:nvSpPr>
        <p:spPr>
          <a:xfrm>
            <a:off x="5943600" y="365125"/>
            <a:ext cx="5852160" cy="1325563"/>
          </a:xfrm>
        </p:spPr>
        <p:txBody>
          <a:bodyPr/>
          <a:lstStyle/>
          <a:p>
            <a:r>
              <a:rPr lang="en-GB" dirty="0" err="1"/>
              <a:t>Lisää</a:t>
            </a:r>
            <a:r>
              <a:rPr lang="en-GB" dirty="0"/>
              <a:t> </a:t>
            </a:r>
            <a:r>
              <a:rPr lang="en-GB" dirty="0" err="1"/>
              <a:t>otsikko</a:t>
            </a:r>
            <a:endParaRPr lang="en-FI" dirty="0"/>
          </a:p>
        </p:txBody>
      </p:sp>
      <p:sp>
        <p:nvSpPr>
          <p:cNvPr id="4" name="Content Placeholder 2">
            <a:extLst>
              <a:ext uri="{FF2B5EF4-FFF2-40B4-BE49-F238E27FC236}">
                <a16:creationId xmlns:a16="http://schemas.microsoft.com/office/drawing/2014/main" id="{0053098F-673F-AF17-1815-ACF7D1C0D811}"/>
              </a:ext>
            </a:extLst>
          </p:cNvPr>
          <p:cNvSpPr>
            <a:spLocks noGrp="1"/>
          </p:cNvSpPr>
          <p:nvPr>
            <p:ph sz="half" idx="10" hasCustomPrompt="1"/>
          </p:nvPr>
        </p:nvSpPr>
        <p:spPr>
          <a:xfrm>
            <a:off x="5943600" y="1927224"/>
            <a:ext cx="5852160" cy="4633913"/>
          </a:xfrm>
        </p:spPr>
        <p:txBody>
          <a:bodyPr/>
          <a:lstStyle>
            <a:lvl1pPr marL="0" indent="0">
              <a:buFontTx/>
              <a:buNone/>
              <a:defRPr/>
            </a:lvl1pPr>
          </a:lstStyle>
          <a:p>
            <a:pPr lvl="0"/>
            <a:r>
              <a:rPr lang="en-GB" dirty="0" err="1"/>
              <a:t>Lisää</a:t>
            </a:r>
            <a:r>
              <a:rPr lang="en-GB" dirty="0"/>
              <a:t> </a:t>
            </a:r>
            <a:r>
              <a:rPr lang="en-GB" dirty="0" err="1"/>
              <a:t>teksti</a:t>
            </a:r>
            <a:endParaRPr lang="en-FI" dirty="0"/>
          </a:p>
        </p:txBody>
      </p:sp>
    </p:spTree>
    <p:extLst>
      <p:ext uri="{BB962C8B-B14F-4D97-AF65-F5344CB8AC3E}">
        <p14:creationId xmlns:p14="http://schemas.microsoft.com/office/powerpoint/2010/main" val="206471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_slogan_isoKuv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D2976F-CD62-BE06-0D60-2A5A850B8D0B}"/>
              </a:ext>
            </a:extLst>
          </p:cNvPr>
          <p:cNvSpPr>
            <a:spLocks noGrp="1"/>
          </p:cNvSpPr>
          <p:nvPr>
            <p:ph type="pic" idx="1"/>
          </p:nvPr>
        </p:nvSpPr>
        <p:spPr>
          <a:xfrm>
            <a:off x="839788" y="0"/>
            <a:ext cx="11352212" cy="6057900"/>
          </a:xfrm>
          <a:solidFill>
            <a:schemeClr val="accent5">
              <a:lumMod val="20000"/>
              <a:lumOff val="80000"/>
            </a:schemeClr>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FI" dirty="0"/>
          </a:p>
        </p:txBody>
      </p:sp>
      <p:grpSp>
        <p:nvGrpSpPr>
          <p:cNvPr id="2" name="Group 1">
            <a:extLst>
              <a:ext uri="{FF2B5EF4-FFF2-40B4-BE49-F238E27FC236}">
                <a16:creationId xmlns:a16="http://schemas.microsoft.com/office/drawing/2014/main" id="{94A04BE1-DE83-8C01-7CA8-DAEA6899DE0E}"/>
              </a:ext>
            </a:extLst>
          </p:cNvPr>
          <p:cNvGrpSpPr/>
          <p:nvPr userDrawn="1"/>
        </p:nvGrpSpPr>
        <p:grpSpPr>
          <a:xfrm>
            <a:off x="2304748" y="6176963"/>
            <a:ext cx="6810496" cy="544512"/>
            <a:chOff x="2304748" y="6176963"/>
            <a:chExt cx="6810496" cy="544512"/>
          </a:xfrm>
        </p:grpSpPr>
        <p:pic>
          <p:nvPicPr>
            <p:cNvPr id="4" name="Picture 3" descr="Blue text on a black background&#10;&#10;Description automatically generated with medium confidence">
              <a:extLst>
                <a:ext uri="{FF2B5EF4-FFF2-40B4-BE49-F238E27FC236}">
                  <a16:creationId xmlns:a16="http://schemas.microsoft.com/office/drawing/2014/main" id="{B7A3E879-3597-2B77-F86C-7B54BB0DB183}"/>
                </a:ext>
              </a:extLst>
            </p:cNvPr>
            <p:cNvPicPr>
              <a:picLocks noChangeAspect="1"/>
            </p:cNvPicPr>
            <p:nvPr userDrawn="1"/>
          </p:nvPicPr>
          <p:blipFill>
            <a:blip r:embed="rId2"/>
            <a:stretch>
              <a:fillRect/>
            </a:stretch>
          </p:blipFill>
          <p:spPr>
            <a:xfrm>
              <a:off x="2304748" y="6176963"/>
              <a:ext cx="1872939" cy="544512"/>
            </a:xfrm>
            <a:prstGeom prst="rect">
              <a:avLst/>
            </a:prstGeom>
          </p:spPr>
        </p:pic>
        <p:pic>
          <p:nvPicPr>
            <p:cNvPr id="9" name="Picture 8">
              <a:extLst>
                <a:ext uri="{FF2B5EF4-FFF2-40B4-BE49-F238E27FC236}">
                  <a16:creationId xmlns:a16="http://schemas.microsoft.com/office/drawing/2014/main" id="{75A232B9-BE87-2038-10D4-802BA248B0E7}"/>
                </a:ext>
              </a:extLst>
            </p:cNvPr>
            <p:cNvPicPr>
              <a:picLocks noChangeAspect="1"/>
            </p:cNvPicPr>
            <p:nvPr userDrawn="1"/>
          </p:nvPicPr>
          <p:blipFill rotWithShape="1">
            <a:blip r:embed="rId3"/>
            <a:srcRect l="-1" t="-1" r="37283" b="-33331"/>
            <a:stretch/>
          </p:blipFill>
          <p:spPr>
            <a:xfrm>
              <a:off x="4442046" y="6304658"/>
              <a:ext cx="4586935" cy="113682"/>
            </a:xfrm>
            <a:prstGeom prst="rect">
              <a:avLst/>
            </a:prstGeom>
          </p:spPr>
        </p:pic>
        <p:pic>
          <p:nvPicPr>
            <p:cNvPr id="10" name="Picture 9">
              <a:extLst>
                <a:ext uri="{FF2B5EF4-FFF2-40B4-BE49-F238E27FC236}">
                  <a16:creationId xmlns:a16="http://schemas.microsoft.com/office/drawing/2014/main" id="{3D2AC6B5-E926-0599-7847-28D62C379B5D}"/>
                </a:ext>
              </a:extLst>
            </p:cNvPr>
            <p:cNvPicPr>
              <a:picLocks noChangeAspect="1"/>
            </p:cNvPicPr>
            <p:nvPr userDrawn="1"/>
          </p:nvPicPr>
          <p:blipFill>
            <a:blip r:embed="rId4"/>
            <a:stretch>
              <a:fillRect/>
            </a:stretch>
          </p:blipFill>
          <p:spPr>
            <a:xfrm>
              <a:off x="4335932" y="6418340"/>
              <a:ext cx="4779312" cy="294615"/>
            </a:xfrm>
            <a:prstGeom prst="rect">
              <a:avLst/>
            </a:prstGeom>
          </p:spPr>
        </p:pic>
      </p:grpSp>
    </p:spTree>
    <p:extLst>
      <p:ext uri="{BB962C8B-B14F-4D97-AF65-F5344CB8AC3E}">
        <p14:creationId xmlns:p14="http://schemas.microsoft.com/office/powerpoint/2010/main" val="436601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Kiitos_saaristopol_MM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7DEC-BC16-41F3-32F7-C2BBC7964525}"/>
              </a:ext>
            </a:extLst>
          </p:cNvPr>
          <p:cNvSpPr>
            <a:spLocks noGrp="1"/>
          </p:cNvSpPr>
          <p:nvPr>
            <p:ph type="ctrTitle" hasCustomPrompt="1"/>
          </p:nvPr>
        </p:nvSpPr>
        <p:spPr>
          <a:xfrm>
            <a:off x="3432176" y="2239179"/>
            <a:ext cx="7603780" cy="1257395"/>
          </a:xfrm>
        </p:spPr>
        <p:txBody>
          <a:bodyPr anchor="b">
            <a:normAutofit/>
          </a:bodyPr>
          <a:lstStyle>
            <a:lvl1pPr algn="l">
              <a:defRPr sz="5400"/>
            </a:lvl1pPr>
          </a:lstStyle>
          <a:p>
            <a:r>
              <a:rPr lang="en-GB" dirty="0" err="1"/>
              <a:t>Lisää</a:t>
            </a:r>
            <a:r>
              <a:rPr lang="en-GB" dirty="0"/>
              <a:t> </a:t>
            </a:r>
            <a:r>
              <a:rPr lang="en-GB" dirty="0" err="1"/>
              <a:t>teksti</a:t>
            </a:r>
            <a:endParaRPr lang="en-FI" dirty="0"/>
          </a:p>
        </p:txBody>
      </p:sp>
      <p:sp>
        <p:nvSpPr>
          <p:cNvPr id="3" name="Subtitle 2">
            <a:extLst>
              <a:ext uri="{FF2B5EF4-FFF2-40B4-BE49-F238E27FC236}">
                <a16:creationId xmlns:a16="http://schemas.microsoft.com/office/drawing/2014/main" id="{AE6F4BDD-344A-A1B4-AC0D-9702498B86DF}"/>
              </a:ext>
            </a:extLst>
          </p:cNvPr>
          <p:cNvSpPr>
            <a:spLocks noGrp="1"/>
          </p:cNvSpPr>
          <p:nvPr>
            <p:ph type="subTitle" idx="1" hasCustomPrompt="1"/>
          </p:nvPr>
        </p:nvSpPr>
        <p:spPr>
          <a:xfrm>
            <a:off x="3432175" y="3680605"/>
            <a:ext cx="7603779" cy="160209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Lisää</a:t>
            </a:r>
            <a:r>
              <a:rPr lang="en-GB" dirty="0"/>
              <a:t> </a:t>
            </a:r>
            <a:r>
              <a:rPr lang="en-GB" dirty="0" err="1"/>
              <a:t>teksti</a:t>
            </a:r>
            <a:r>
              <a:rPr lang="en-GB" dirty="0"/>
              <a:t>, </a:t>
            </a:r>
            <a:r>
              <a:rPr lang="en-GB" dirty="0" err="1"/>
              <a:t>esittäjä</a:t>
            </a:r>
            <a:r>
              <a:rPr lang="en-GB" dirty="0"/>
              <a:t>, </a:t>
            </a:r>
            <a:r>
              <a:rPr lang="en-GB" dirty="0" err="1"/>
              <a:t>alaotsikko</a:t>
            </a:r>
            <a:endParaRPr lang="en-FI" dirty="0"/>
          </a:p>
        </p:txBody>
      </p:sp>
      <p:pic>
        <p:nvPicPr>
          <p:cNvPr id="8" name="Picture 7">
            <a:extLst>
              <a:ext uri="{FF2B5EF4-FFF2-40B4-BE49-F238E27FC236}">
                <a16:creationId xmlns:a16="http://schemas.microsoft.com/office/drawing/2014/main" id="{F4A751C4-B02A-11C2-029E-FC2F5842BDF1}"/>
              </a:ext>
            </a:extLst>
          </p:cNvPr>
          <p:cNvPicPr>
            <a:picLocks noChangeAspect="1"/>
          </p:cNvPicPr>
          <p:nvPr userDrawn="1"/>
        </p:nvPicPr>
        <p:blipFill>
          <a:blip r:embed="rId2"/>
          <a:srcRect/>
          <a:stretch/>
        </p:blipFill>
        <p:spPr>
          <a:xfrm>
            <a:off x="0" y="908649"/>
            <a:ext cx="2840092" cy="3195104"/>
          </a:xfrm>
          <a:prstGeom prst="rect">
            <a:avLst/>
          </a:prstGeom>
        </p:spPr>
      </p:pic>
      <p:pic>
        <p:nvPicPr>
          <p:cNvPr id="5" name="Kuva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59102" y="5023206"/>
            <a:ext cx="3726643" cy="1543191"/>
          </a:xfrm>
          <a:prstGeom prst="rect">
            <a:avLst/>
          </a:prstGeom>
        </p:spPr>
      </p:pic>
      <p:pic>
        <p:nvPicPr>
          <p:cNvPr id="6" name="Kuva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2598" y="5282697"/>
            <a:ext cx="2516504" cy="1133118"/>
          </a:xfrm>
          <a:prstGeom prst="rect">
            <a:avLst/>
          </a:prstGeom>
        </p:spPr>
      </p:pic>
    </p:spTree>
    <p:extLst>
      <p:ext uri="{BB962C8B-B14F-4D97-AF65-F5344CB8AC3E}">
        <p14:creationId xmlns:p14="http://schemas.microsoft.com/office/powerpoint/2010/main" val="1162214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Kiitos_kuvitettu_saaristopol_MM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7DEC-BC16-41F3-32F7-C2BBC7964525}"/>
              </a:ext>
            </a:extLst>
          </p:cNvPr>
          <p:cNvSpPr>
            <a:spLocks noGrp="1"/>
          </p:cNvSpPr>
          <p:nvPr>
            <p:ph type="ctrTitle" hasCustomPrompt="1"/>
          </p:nvPr>
        </p:nvSpPr>
        <p:spPr>
          <a:xfrm>
            <a:off x="5936556" y="1655285"/>
            <a:ext cx="5332556" cy="1257395"/>
          </a:xfrm>
        </p:spPr>
        <p:txBody>
          <a:bodyPr anchor="b">
            <a:normAutofit/>
          </a:bodyPr>
          <a:lstStyle>
            <a:lvl1pPr algn="l">
              <a:defRPr sz="5400"/>
            </a:lvl1pPr>
          </a:lstStyle>
          <a:p>
            <a:r>
              <a:rPr lang="en-GB" dirty="0" err="1"/>
              <a:t>Lisää</a:t>
            </a:r>
            <a:r>
              <a:rPr lang="en-GB" dirty="0"/>
              <a:t> </a:t>
            </a:r>
            <a:r>
              <a:rPr lang="en-GB" dirty="0" err="1"/>
              <a:t>teksti</a:t>
            </a:r>
            <a:endParaRPr lang="en-FI" dirty="0"/>
          </a:p>
        </p:txBody>
      </p:sp>
      <p:sp>
        <p:nvSpPr>
          <p:cNvPr id="3" name="Subtitle 2">
            <a:extLst>
              <a:ext uri="{FF2B5EF4-FFF2-40B4-BE49-F238E27FC236}">
                <a16:creationId xmlns:a16="http://schemas.microsoft.com/office/drawing/2014/main" id="{AE6F4BDD-344A-A1B4-AC0D-9702498B86DF}"/>
              </a:ext>
            </a:extLst>
          </p:cNvPr>
          <p:cNvSpPr>
            <a:spLocks noGrp="1"/>
          </p:cNvSpPr>
          <p:nvPr>
            <p:ph type="subTitle" idx="1" hasCustomPrompt="1"/>
          </p:nvPr>
        </p:nvSpPr>
        <p:spPr>
          <a:xfrm>
            <a:off x="5936554" y="3096711"/>
            <a:ext cx="5332556" cy="160209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Lisää</a:t>
            </a:r>
            <a:r>
              <a:rPr lang="en-GB" dirty="0"/>
              <a:t> </a:t>
            </a:r>
            <a:r>
              <a:rPr lang="en-GB" dirty="0" err="1"/>
              <a:t>teksti</a:t>
            </a:r>
            <a:r>
              <a:rPr lang="en-GB" dirty="0"/>
              <a:t>, </a:t>
            </a:r>
            <a:r>
              <a:rPr lang="en-GB" dirty="0" err="1"/>
              <a:t>esittäjä</a:t>
            </a:r>
            <a:r>
              <a:rPr lang="en-GB" dirty="0"/>
              <a:t>, </a:t>
            </a:r>
            <a:r>
              <a:rPr lang="en-GB" dirty="0" err="1"/>
              <a:t>alaotsikko</a:t>
            </a:r>
            <a:endParaRPr lang="en-FI" dirty="0"/>
          </a:p>
        </p:txBody>
      </p:sp>
      <p:pic>
        <p:nvPicPr>
          <p:cNvPr id="4" name="Picture 3" descr="Blue text on a black background&#10;&#10;Description automatically generated with medium confidence">
            <a:extLst>
              <a:ext uri="{FF2B5EF4-FFF2-40B4-BE49-F238E27FC236}">
                <a16:creationId xmlns:a16="http://schemas.microsoft.com/office/drawing/2014/main" id="{F8366ACC-AAA6-476F-07D8-5CD993D81209}"/>
              </a:ext>
            </a:extLst>
          </p:cNvPr>
          <p:cNvPicPr>
            <a:picLocks noChangeAspect="1"/>
          </p:cNvPicPr>
          <p:nvPr userDrawn="1"/>
        </p:nvPicPr>
        <p:blipFill>
          <a:blip r:embed="rId2"/>
          <a:stretch>
            <a:fillRect/>
          </a:stretch>
        </p:blipFill>
        <p:spPr>
          <a:xfrm>
            <a:off x="839788" y="5878679"/>
            <a:ext cx="2019639" cy="587163"/>
          </a:xfrm>
          <a:prstGeom prst="rect">
            <a:avLst/>
          </a:prstGeom>
        </p:spPr>
      </p:pic>
      <p:pic>
        <p:nvPicPr>
          <p:cNvPr id="7" name="Picture 6" descr="A close-up of a white background&#10;&#10;Description automatically generated with low confidence">
            <a:extLst>
              <a:ext uri="{FF2B5EF4-FFF2-40B4-BE49-F238E27FC236}">
                <a16:creationId xmlns:a16="http://schemas.microsoft.com/office/drawing/2014/main" id="{B951D918-1A25-98F5-30D6-DC3D82DDAF28}"/>
              </a:ext>
            </a:extLst>
          </p:cNvPr>
          <p:cNvPicPr>
            <a:picLocks noChangeAspect="1"/>
          </p:cNvPicPr>
          <p:nvPr userDrawn="1"/>
        </p:nvPicPr>
        <p:blipFill>
          <a:blip r:embed="rId3"/>
          <a:stretch>
            <a:fillRect/>
          </a:stretch>
        </p:blipFill>
        <p:spPr>
          <a:xfrm>
            <a:off x="3111013" y="5671482"/>
            <a:ext cx="2899434" cy="955495"/>
          </a:xfrm>
          <a:prstGeom prst="rect">
            <a:avLst/>
          </a:prstGeom>
        </p:spPr>
      </p:pic>
      <p:pic>
        <p:nvPicPr>
          <p:cNvPr id="5" name="Picture 4">
            <a:extLst>
              <a:ext uri="{FF2B5EF4-FFF2-40B4-BE49-F238E27FC236}">
                <a16:creationId xmlns:a16="http://schemas.microsoft.com/office/drawing/2014/main" id="{D866DC3E-00A0-C101-770C-5F0A8403E49B}"/>
              </a:ext>
            </a:extLst>
          </p:cNvPr>
          <p:cNvPicPr>
            <a:picLocks noChangeAspect="1"/>
          </p:cNvPicPr>
          <p:nvPr userDrawn="1"/>
        </p:nvPicPr>
        <p:blipFill>
          <a:blip r:embed="rId4"/>
          <a:srcRect/>
          <a:stretch/>
        </p:blipFill>
        <p:spPr>
          <a:xfrm>
            <a:off x="507640" y="640242"/>
            <a:ext cx="4703573" cy="4709738"/>
          </a:xfrm>
          <a:prstGeom prst="rect">
            <a:avLst/>
          </a:prstGeom>
        </p:spPr>
      </p:pic>
    </p:spTree>
    <p:extLst>
      <p:ext uri="{BB962C8B-B14F-4D97-AF65-F5344CB8AC3E}">
        <p14:creationId xmlns:p14="http://schemas.microsoft.com/office/powerpoint/2010/main" val="1377937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ninen_aaltokuvi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ECA29F-8237-E652-6C88-ECF77467555E}"/>
              </a:ext>
            </a:extLst>
          </p:cNvPr>
          <p:cNvPicPr>
            <a:picLocks noChangeAspect="1"/>
          </p:cNvPicPr>
          <p:nvPr userDrawn="1"/>
        </p:nvPicPr>
        <p:blipFill rotWithShape="1">
          <a:blip r:embed="rId2"/>
          <a:srcRect t="11422" b="9077"/>
          <a:stretch/>
        </p:blipFill>
        <p:spPr>
          <a:xfrm>
            <a:off x="0" y="0"/>
            <a:ext cx="12192000" cy="6057900"/>
          </a:xfrm>
          <a:prstGeom prst="rect">
            <a:avLst/>
          </a:prstGeom>
        </p:spPr>
      </p:pic>
      <p:sp>
        <p:nvSpPr>
          <p:cNvPr id="4" name="Date Placeholder 3">
            <a:extLst>
              <a:ext uri="{FF2B5EF4-FFF2-40B4-BE49-F238E27FC236}">
                <a16:creationId xmlns:a16="http://schemas.microsoft.com/office/drawing/2014/main" id="{B2FEEF0B-4479-83CE-B6B3-0C2602F5A009}"/>
              </a:ext>
            </a:extLst>
          </p:cNvPr>
          <p:cNvSpPr>
            <a:spLocks noGrp="1"/>
          </p:cNvSpPr>
          <p:nvPr>
            <p:ph type="dt" sz="half" idx="10"/>
          </p:nvPr>
        </p:nvSpPr>
        <p:spPr>
          <a:xfrm>
            <a:off x="10269415" y="6356350"/>
            <a:ext cx="1084385" cy="365125"/>
          </a:xfrm>
        </p:spPr>
        <p:txBody>
          <a:bodyPr/>
          <a:lstStyle>
            <a:lvl1pPr algn="r">
              <a:defRPr sz="1000"/>
            </a:lvl1pPr>
          </a:lstStyle>
          <a:p>
            <a:fld id="{72A0E4A6-9E6E-1548-B9B5-C55ECFB0748E}" type="datetimeFigureOut">
              <a:rPr lang="en-FI" smtClean="0"/>
              <a:pPr/>
              <a:t>09/22/2026</a:t>
            </a:fld>
            <a:endParaRPr lang="en-FI" dirty="0"/>
          </a:p>
        </p:txBody>
      </p:sp>
      <p:sp>
        <p:nvSpPr>
          <p:cNvPr id="6" name="Slide Number Placeholder 5">
            <a:extLst>
              <a:ext uri="{FF2B5EF4-FFF2-40B4-BE49-F238E27FC236}">
                <a16:creationId xmlns:a16="http://schemas.microsoft.com/office/drawing/2014/main" id="{E3399270-4930-945E-B099-9B79E589A329}"/>
              </a:ext>
            </a:extLst>
          </p:cNvPr>
          <p:cNvSpPr>
            <a:spLocks noGrp="1"/>
          </p:cNvSpPr>
          <p:nvPr>
            <p:ph type="sldNum" sz="quarter" idx="12"/>
          </p:nvPr>
        </p:nvSpPr>
        <p:spPr>
          <a:xfrm>
            <a:off x="11353800" y="6356350"/>
            <a:ext cx="530469" cy="365125"/>
          </a:xfrm>
        </p:spPr>
        <p:txBody>
          <a:bodyPr/>
          <a:lstStyle>
            <a:lvl1pPr>
              <a:defRPr sz="1000"/>
            </a:lvl1pPr>
          </a:lstStyle>
          <a:p>
            <a:fld id="{C9AB319D-BC4D-584C-9E96-3A2C32768529}" type="slidenum">
              <a:rPr lang="en-FI" smtClean="0"/>
              <a:pPr/>
              <a:t>‹#›</a:t>
            </a:fld>
            <a:endParaRPr lang="en-FI" dirty="0"/>
          </a:p>
        </p:txBody>
      </p:sp>
      <p:sp>
        <p:nvSpPr>
          <p:cNvPr id="11" name="Rectangle 10">
            <a:extLst>
              <a:ext uri="{FF2B5EF4-FFF2-40B4-BE49-F238E27FC236}">
                <a16:creationId xmlns:a16="http://schemas.microsoft.com/office/drawing/2014/main" id="{31DC0893-519A-3D10-9B7D-8284CF0D6E9F}"/>
              </a:ext>
            </a:extLst>
          </p:cNvPr>
          <p:cNvSpPr/>
          <p:nvPr userDrawn="1"/>
        </p:nvSpPr>
        <p:spPr>
          <a:xfrm>
            <a:off x="451806" y="386897"/>
            <a:ext cx="11288389" cy="5301803"/>
          </a:xfrm>
          <a:custGeom>
            <a:avLst/>
            <a:gdLst>
              <a:gd name="csX0" fmla="*/ 0 w 11288389"/>
              <a:gd name="csY0" fmla="*/ 0 h 5301803"/>
              <a:gd name="csX1" fmla="*/ 368358 w 11288389"/>
              <a:gd name="csY1" fmla="*/ 0 h 5301803"/>
              <a:gd name="csX2" fmla="*/ 962484 w 11288389"/>
              <a:gd name="csY2" fmla="*/ 0 h 5301803"/>
              <a:gd name="csX3" fmla="*/ 1556609 w 11288389"/>
              <a:gd name="csY3" fmla="*/ 0 h 5301803"/>
              <a:gd name="csX4" fmla="*/ 1812083 w 11288389"/>
              <a:gd name="csY4" fmla="*/ 0 h 5301803"/>
              <a:gd name="csX5" fmla="*/ 2519093 w 11288389"/>
              <a:gd name="csY5" fmla="*/ 0 h 5301803"/>
              <a:gd name="csX6" fmla="*/ 2774567 w 11288389"/>
              <a:gd name="csY6" fmla="*/ 0 h 5301803"/>
              <a:gd name="csX7" fmla="*/ 3368693 w 11288389"/>
              <a:gd name="csY7" fmla="*/ 0 h 5301803"/>
              <a:gd name="csX8" fmla="*/ 4188586 w 11288389"/>
              <a:gd name="csY8" fmla="*/ 0 h 5301803"/>
              <a:gd name="csX9" fmla="*/ 5008480 w 11288389"/>
              <a:gd name="csY9" fmla="*/ 0 h 5301803"/>
              <a:gd name="csX10" fmla="*/ 5715490 w 11288389"/>
              <a:gd name="csY10" fmla="*/ 0 h 5301803"/>
              <a:gd name="csX11" fmla="*/ 6196731 w 11288389"/>
              <a:gd name="csY11" fmla="*/ 0 h 5301803"/>
              <a:gd name="csX12" fmla="*/ 6452206 w 11288389"/>
              <a:gd name="csY12" fmla="*/ 0 h 5301803"/>
              <a:gd name="csX13" fmla="*/ 6933447 w 11288389"/>
              <a:gd name="csY13" fmla="*/ 0 h 5301803"/>
              <a:gd name="csX14" fmla="*/ 7640457 w 11288389"/>
              <a:gd name="csY14" fmla="*/ 0 h 5301803"/>
              <a:gd name="csX15" fmla="*/ 8460350 w 11288389"/>
              <a:gd name="csY15" fmla="*/ 0 h 5301803"/>
              <a:gd name="csX16" fmla="*/ 8715825 w 11288389"/>
              <a:gd name="csY16" fmla="*/ 0 h 5301803"/>
              <a:gd name="csX17" fmla="*/ 8971299 w 11288389"/>
              <a:gd name="csY17" fmla="*/ 0 h 5301803"/>
              <a:gd name="csX18" fmla="*/ 9791192 w 11288389"/>
              <a:gd name="csY18" fmla="*/ 0 h 5301803"/>
              <a:gd name="csX19" fmla="*/ 10046666 w 11288389"/>
              <a:gd name="csY19" fmla="*/ 0 h 5301803"/>
              <a:gd name="csX20" fmla="*/ 10640792 w 11288389"/>
              <a:gd name="csY20" fmla="*/ 0 h 5301803"/>
              <a:gd name="csX21" fmla="*/ 11288389 w 11288389"/>
              <a:gd name="csY21" fmla="*/ 0 h 5301803"/>
              <a:gd name="csX22" fmla="*/ 11288389 w 11288389"/>
              <a:gd name="csY22" fmla="*/ 483053 h 5301803"/>
              <a:gd name="csX23" fmla="*/ 11288389 w 11288389"/>
              <a:gd name="csY23" fmla="*/ 1178178 h 5301803"/>
              <a:gd name="csX24" fmla="*/ 11288389 w 11288389"/>
              <a:gd name="csY24" fmla="*/ 1873304 h 5301803"/>
              <a:gd name="csX25" fmla="*/ 11288389 w 11288389"/>
              <a:gd name="csY25" fmla="*/ 2303339 h 5301803"/>
              <a:gd name="csX26" fmla="*/ 11288389 w 11288389"/>
              <a:gd name="csY26" fmla="*/ 2892428 h 5301803"/>
              <a:gd name="csX27" fmla="*/ 11288389 w 11288389"/>
              <a:gd name="csY27" fmla="*/ 3428499 h 5301803"/>
              <a:gd name="csX28" fmla="*/ 11288389 w 11288389"/>
              <a:gd name="csY28" fmla="*/ 3964570 h 5301803"/>
              <a:gd name="csX29" fmla="*/ 11288389 w 11288389"/>
              <a:gd name="csY29" fmla="*/ 4500642 h 5301803"/>
              <a:gd name="csX30" fmla="*/ 11288389 w 11288389"/>
              <a:gd name="csY30" fmla="*/ 5301803 h 5301803"/>
              <a:gd name="csX31" fmla="*/ 10468495 w 11288389"/>
              <a:gd name="csY31" fmla="*/ 5301803 h 5301803"/>
              <a:gd name="csX32" fmla="*/ 9648602 w 11288389"/>
              <a:gd name="csY32" fmla="*/ 5301803 h 5301803"/>
              <a:gd name="csX33" fmla="*/ 9054476 w 11288389"/>
              <a:gd name="csY33" fmla="*/ 5301803 h 5301803"/>
              <a:gd name="csX34" fmla="*/ 8234583 w 11288389"/>
              <a:gd name="csY34" fmla="*/ 5301803 h 5301803"/>
              <a:gd name="csX35" fmla="*/ 7414689 w 11288389"/>
              <a:gd name="csY35" fmla="*/ 5301803 h 5301803"/>
              <a:gd name="csX36" fmla="*/ 7046331 w 11288389"/>
              <a:gd name="csY36" fmla="*/ 5301803 h 5301803"/>
              <a:gd name="csX37" fmla="*/ 6565089 w 11288389"/>
              <a:gd name="csY37" fmla="*/ 5301803 h 5301803"/>
              <a:gd name="csX38" fmla="*/ 5970964 w 11288389"/>
              <a:gd name="csY38" fmla="*/ 5301803 h 5301803"/>
              <a:gd name="csX39" fmla="*/ 5376838 w 11288389"/>
              <a:gd name="csY39" fmla="*/ 5301803 h 5301803"/>
              <a:gd name="csX40" fmla="*/ 4669828 w 11288389"/>
              <a:gd name="csY40" fmla="*/ 5301803 h 5301803"/>
              <a:gd name="csX41" fmla="*/ 4301470 w 11288389"/>
              <a:gd name="csY41" fmla="*/ 5301803 h 5301803"/>
              <a:gd name="csX42" fmla="*/ 3933112 w 11288389"/>
              <a:gd name="csY42" fmla="*/ 5301803 h 5301803"/>
              <a:gd name="csX43" fmla="*/ 3113219 w 11288389"/>
              <a:gd name="csY43" fmla="*/ 5301803 h 5301803"/>
              <a:gd name="csX44" fmla="*/ 2293325 w 11288389"/>
              <a:gd name="csY44" fmla="*/ 5301803 h 5301803"/>
              <a:gd name="csX45" fmla="*/ 1699200 w 11288389"/>
              <a:gd name="csY45" fmla="*/ 5301803 h 5301803"/>
              <a:gd name="csX46" fmla="*/ 1443726 w 11288389"/>
              <a:gd name="csY46" fmla="*/ 5301803 h 5301803"/>
              <a:gd name="csX47" fmla="*/ 1188251 w 11288389"/>
              <a:gd name="csY47" fmla="*/ 5301803 h 5301803"/>
              <a:gd name="csX48" fmla="*/ 0 w 11288389"/>
              <a:gd name="csY48" fmla="*/ 5301803 h 5301803"/>
              <a:gd name="csX49" fmla="*/ 0 w 11288389"/>
              <a:gd name="csY49" fmla="*/ 4765732 h 5301803"/>
              <a:gd name="csX50" fmla="*/ 0 w 11288389"/>
              <a:gd name="csY50" fmla="*/ 4229661 h 5301803"/>
              <a:gd name="csX51" fmla="*/ 0 w 11288389"/>
              <a:gd name="csY51" fmla="*/ 3693589 h 5301803"/>
              <a:gd name="csX52" fmla="*/ 0 w 11288389"/>
              <a:gd name="csY52" fmla="*/ 3263554 h 5301803"/>
              <a:gd name="csX53" fmla="*/ 0 w 11288389"/>
              <a:gd name="csY53" fmla="*/ 2833519 h 5301803"/>
              <a:gd name="csX54" fmla="*/ 0 w 11288389"/>
              <a:gd name="csY54" fmla="*/ 2403484 h 5301803"/>
              <a:gd name="csX55" fmla="*/ 0 w 11288389"/>
              <a:gd name="csY55" fmla="*/ 1973449 h 5301803"/>
              <a:gd name="csX56" fmla="*/ 0 w 11288389"/>
              <a:gd name="csY56" fmla="*/ 1543414 h 5301803"/>
              <a:gd name="csX57" fmla="*/ 0 w 11288389"/>
              <a:gd name="csY57" fmla="*/ 1007343 h 5301803"/>
              <a:gd name="csX58" fmla="*/ 0 w 11288389"/>
              <a:gd name="csY58" fmla="*/ 577307 h 5301803"/>
              <a:gd name="csX59" fmla="*/ 0 w 11288389"/>
              <a:gd name="csY59" fmla="*/ 0 h 5301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1288389" h="5301803" fill="none" extrusionOk="0">
                <a:moveTo>
                  <a:pt x="0" y="0"/>
                </a:moveTo>
                <a:cubicBezTo>
                  <a:pt x="103542" y="-8293"/>
                  <a:pt x="210553" y="22041"/>
                  <a:pt x="368358" y="0"/>
                </a:cubicBezTo>
                <a:cubicBezTo>
                  <a:pt x="526163" y="-22041"/>
                  <a:pt x="669059" y="7031"/>
                  <a:pt x="962484" y="0"/>
                </a:cubicBezTo>
                <a:cubicBezTo>
                  <a:pt x="1255909" y="-7031"/>
                  <a:pt x="1329109" y="60697"/>
                  <a:pt x="1556609" y="0"/>
                </a:cubicBezTo>
                <a:cubicBezTo>
                  <a:pt x="1784109" y="-60697"/>
                  <a:pt x="1750319" y="12536"/>
                  <a:pt x="1812083" y="0"/>
                </a:cubicBezTo>
                <a:cubicBezTo>
                  <a:pt x="1873847" y="-12536"/>
                  <a:pt x="2365052" y="16209"/>
                  <a:pt x="2519093" y="0"/>
                </a:cubicBezTo>
                <a:cubicBezTo>
                  <a:pt x="2673134" y="-16209"/>
                  <a:pt x="2688197" y="9882"/>
                  <a:pt x="2774567" y="0"/>
                </a:cubicBezTo>
                <a:cubicBezTo>
                  <a:pt x="2860937" y="-9882"/>
                  <a:pt x="3238608" y="29277"/>
                  <a:pt x="3368693" y="0"/>
                </a:cubicBezTo>
                <a:cubicBezTo>
                  <a:pt x="3498778" y="-29277"/>
                  <a:pt x="3783296" y="10935"/>
                  <a:pt x="4188586" y="0"/>
                </a:cubicBezTo>
                <a:cubicBezTo>
                  <a:pt x="4593876" y="-10935"/>
                  <a:pt x="4828107" y="19364"/>
                  <a:pt x="5008480" y="0"/>
                </a:cubicBezTo>
                <a:cubicBezTo>
                  <a:pt x="5188853" y="-19364"/>
                  <a:pt x="5530786" y="13702"/>
                  <a:pt x="5715490" y="0"/>
                </a:cubicBezTo>
                <a:cubicBezTo>
                  <a:pt x="5900194" y="-13702"/>
                  <a:pt x="6059728" y="7822"/>
                  <a:pt x="6196731" y="0"/>
                </a:cubicBezTo>
                <a:cubicBezTo>
                  <a:pt x="6333734" y="-7822"/>
                  <a:pt x="6340431" y="27451"/>
                  <a:pt x="6452206" y="0"/>
                </a:cubicBezTo>
                <a:cubicBezTo>
                  <a:pt x="6563981" y="-27451"/>
                  <a:pt x="6754636" y="17331"/>
                  <a:pt x="6933447" y="0"/>
                </a:cubicBezTo>
                <a:cubicBezTo>
                  <a:pt x="7112258" y="-17331"/>
                  <a:pt x="7314763" y="84789"/>
                  <a:pt x="7640457" y="0"/>
                </a:cubicBezTo>
                <a:cubicBezTo>
                  <a:pt x="7966151" y="-84789"/>
                  <a:pt x="8104869" y="57618"/>
                  <a:pt x="8460350" y="0"/>
                </a:cubicBezTo>
                <a:cubicBezTo>
                  <a:pt x="8815831" y="-57618"/>
                  <a:pt x="8643759" y="14177"/>
                  <a:pt x="8715825" y="0"/>
                </a:cubicBezTo>
                <a:cubicBezTo>
                  <a:pt x="8787892" y="-14177"/>
                  <a:pt x="8910097" y="6034"/>
                  <a:pt x="8971299" y="0"/>
                </a:cubicBezTo>
                <a:cubicBezTo>
                  <a:pt x="9032501" y="-6034"/>
                  <a:pt x="9390443" y="5615"/>
                  <a:pt x="9791192" y="0"/>
                </a:cubicBezTo>
                <a:cubicBezTo>
                  <a:pt x="10191941" y="-5615"/>
                  <a:pt x="9937810" y="13630"/>
                  <a:pt x="10046666" y="0"/>
                </a:cubicBezTo>
                <a:cubicBezTo>
                  <a:pt x="10155522" y="-13630"/>
                  <a:pt x="10479592" y="19840"/>
                  <a:pt x="10640792" y="0"/>
                </a:cubicBezTo>
                <a:cubicBezTo>
                  <a:pt x="10801992" y="-19840"/>
                  <a:pt x="11086527" y="41835"/>
                  <a:pt x="11288389" y="0"/>
                </a:cubicBezTo>
                <a:cubicBezTo>
                  <a:pt x="11333390" y="111788"/>
                  <a:pt x="11230505" y="283742"/>
                  <a:pt x="11288389" y="483053"/>
                </a:cubicBezTo>
                <a:cubicBezTo>
                  <a:pt x="11346273" y="682364"/>
                  <a:pt x="11214111" y="892991"/>
                  <a:pt x="11288389" y="1178178"/>
                </a:cubicBezTo>
                <a:cubicBezTo>
                  <a:pt x="11362667" y="1463366"/>
                  <a:pt x="11209266" y="1732547"/>
                  <a:pt x="11288389" y="1873304"/>
                </a:cubicBezTo>
                <a:cubicBezTo>
                  <a:pt x="11367512" y="2014061"/>
                  <a:pt x="11247764" y="2103868"/>
                  <a:pt x="11288389" y="2303339"/>
                </a:cubicBezTo>
                <a:cubicBezTo>
                  <a:pt x="11329014" y="2502811"/>
                  <a:pt x="11275417" y="2600914"/>
                  <a:pt x="11288389" y="2892428"/>
                </a:cubicBezTo>
                <a:cubicBezTo>
                  <a:pt x="11301361" y="3183942"/>
                  <a:pt x="11265772" y="3229225"/>
                  <a:pt x="11288389" y="3428499"/>
                </a:cubicBezTo>
                <a:cubicBezTo>
                  <a:pt x="11311006" y="3627773"/>
                  <a:pt x="11260739" y="3813741"/>
                  <a:pt x="11288389" y="3964570"/>
                </a:cubicBezTo>
                <a:cubicBezTo>
                  <a:pt x="11316039" y="4115399"/>
                  <a:pt x="11284239" y="4274849"/>
                  <a:pt x="11288389" y="4500642"/>
                </a:cubicBezTo>
                <a:cubicBezTo>
                  <a:pt x="11292539" y="4726435"/>
                  <a:pt x="11202689" y="4970579"/>
                  <a:pt x="11288389" y="5301803"/>
                </a:cubicBezTo>
                <a:cubicBezTo>
                  <a:pt x="10940997" y="5383487"/>
                  <a:pt x="10684259" y="5294899"/>
                  <a:pt x="10468495" y="5301803"/>
                </a:cubicBezTo>
                <a:cubicBezTo>
                  <a:pt x="10252731" y="5308707"/>
                  <a:pt x="10051941" y="5229654"/>
                  <a:pt x="9648602" y="5301803"/>
                </a:cubicBezTo>
                <a:cubicBezTo>
                  <a:pt x="9245263" y="5373952"/>
                  <a:pt x="9185040" y="5297449"/>
                  <a:pt x="9054476" y="5301803"/>
                </a:cubicBezTo>
                <a:cubicBezTo>
                  <a:pt x="8923912" y="5306157"/>
                  <a:pt x="8422741" y="5238223"/>
                  <a:pt x="8234583" y="5301803"/>
                </a:cubicBezTo>
                <a:cubicBezTo>
                  <a:pt x="8046425" y="5365383"/>
                  <a:pt x="7663083" y="5300593"/>
                  <a:pt x="7414689" y="5301803"/>
                </a:cubicBezTo>
                <a:cubicBezTo>
                  <a:pt x="7166295" y="5303013"/>
                  <a:pt x="7158315" y="5282995"/>
                  <a:pt x="7046331" y="5301803"/>
                </a:cubicBezTo>
                <a:cubicBezTo>
                  <a:pt x="6934347" y="5320611"/>
                  <a:pt x="6781856" y="5295700"/>
                  <a:pt x="6565089" y="5301803"/>
                </a:cubicBezTo>
                <a:cubicBezTo>
                  <a:pt x="6348322" y="5307906"/>
                  <a:pt x="6108009" y="5233951"/>
                  <a:pt x="5970964" y="5301803"/>
                </a:cubicBezTo>
                <a:cubicBezTo>
                  <a:pt x="5833920" y="5369655"/>
                  <a:pt x="5575003" y="5270368"/>
                  <a:pt x="5376838" y="5301803"/>
                </a:cubicBezTo>
                <a:cubicBezTo>
                  <a:pt x="5178673" y="5333238"/>
                  <a:pt x="4817465" y="5260482"/>
                  <a:pt x="4669828" y="5301803"/>
                </a:cubicBezTo>
                <a:cubicBezTo>
                  <a:pt x="4522191" y="5343124"/>
                  <a:pt x="4435782" y="5289047"/>
                  <a:pt x="4301470" y="5301803"/>
                </a:cubicBezTo>
                <a:cubicBezTo>
                  <a:pt x="4167158" y="5314559"/>
                  <a:pt x="4044028" y="5297959"/>
                  <a:pt x="3933112" y="5301803"/>
                </a:cubicBezTo>
                <a:cubicBezTo>
                  <a:pt x="3822196" y="5305647"/>
                  <a:pt x="3497450" y="5215319"/>
                  <a:pt x="3113219" y="5301803"/>
                </a:cubicBezTo>
                <a:cubicBezTo>
                  <a:pt x="2728988" y="5388287"/>
                  <a:pt x="2644591" y="5205801"/>
                  <a:pt x="2293325" y="5301803"/>
                </a:cubicBezTo>
                <a:cubicBezTo>
                  <a:pt x="1942059" y="5397805"/>
                  <a:pt x="1947967" y="5289072"/>
                  <a:pt x="1699200" y="5301803"/>
                </a:cubicBezTo>
                <a:cubicBezTo>
                  <a:pt x="1450433" y="5314534"/>
                  <a:pt x="1514169" y="5294870"/>
                  <a:pt x="1443726" y="5301803"/>
                </a:cubicBezTo>
                <a:cubicBezTo>
                  <a:pt x="1373283" y="5308736"/>
                  <a:pt x="1302345" y="5295823"/>
                  <a:pt x="1188251" y="5301803"/>
                </a:cubicBezTo>
                <a:cubicBezTo>
                  <a:pt x="1074158" y="5307783"/>
                  <a:pt x="437996" y="5281991"/>
                  <a:pt x="0" y="5301803"/>
                </a:cubicBezTo>
                <a:cubicBezTo>
                  <a:pt x="-24729" y="5082063"/>
                  <a:pt x="27236" y="5009751"/>
                  <a:pt x="0" y="4765732"/>
                </a:cubicBezTo>
                <a:cubicBezTo>
                  <a:pt x="-27236" y="4521713"/>
                  <a:pt x="26342" y="4423729"/>
                  <a:pt x="0" y="4229661"/>
                </a:cubicBezTo>
                <a:cubicBezTo>
                  <a:pt x="-26342" y="4035593"/>
                  <a:pt x="40326" y="3849791"/>
                  <a:pt x="0" y="3693589"/>
                </a:cubicBezTo>
                <a:cubicBezTo>
                  <a:pt x="-40326" y="3537387"/>
                  <a:pt x="26322" y="3412877"/>
                  <a:pt x="0" y="3263554"/>
                </a:cubicBezTo>
                <a:cubicBezTo>
                  <a:pt x="-26322" y="3114232"/>
                  <a:pt x="12006" y="2934136"/>
                  <a:pt x="0" y="2833519"/>
                </a:cubicBezTo>
                <a:cubicBezTo>
                  <a:pt x="-12006" y="2732903"/>
                  <a:pt x="23114" y="2574851"/>
                  <a:pt x="0" y="2403484"/>
                </a:cubicBezTo>
                <a:cubicBezTo>
                  <a:pt x="-23114" y="2232117"/>
                  <a:pt x="43958" y="2141872"/>
                  <a:pt x="0" y="1973449"/>
                </a:cubicBezTo>
                <a:cubicBezTo>
                  <a:pt x="-43958" y="1805027"/>
                  <a:pt x="50845" y="1729875"/>
                  <a:pt x="0" y="1543414"/>
                </a:cubicBezTo>
                <a:cubicBezTo>
                  <a:pt x="-50845" y="1356954"/>
                  <a:pt x="22593" y="1116286"/>
                  <a:pt x="0" y="1007343"/>
                </a:cubicBezTo>
                <a:cubicBezTo>
                  <a:pt x="-22593" y="898400"/>
                  <a:pt x="28316" y="728198"/>
                  <a:pt x="0" y="577307"/>
                </a:cubicBezTo>
                <a:cubicBezTo>
                  <a:pt x="-28316" y="426416"/>
                  <a:pt x="15016" y="174713"/>
                  <a:pt x="0" y="0"/>
                </a:cubicBezTo>
                <a:close/>
              </a:path>
              <a:path w="11288389" h="5301803" stroke="0" extrusionOk="0">
                <a:moveTo>
                  <a:pt x="0" y="0"/>
                </a:moveTo>
                <a:cubicBezTo>
                  <a:pt x="168242" y="-25978"/>
                  <a:pt x="302951" y="22840"/>
                  <a:pt x="481242" y="0"/>
                </a:cubicBezTo>
                <a:cubicBezTo>
                  <a:pt x="659533" y="-22840"/>
                  <a:pt x="622560" y="7423"/>
                  <a:pt x="736716" y="0"/>
                </a:cubicBezTo>
                <a:cubicBezTo>
                  <a:pt x="850872" y="-7423"/>
                  <a:pt x="1197598" y="13078"/>
                  <a:pt x="1556609" y="0"/>
                </a:cubicBezTo>
                <a:cubicBezTo>
                  <a:pt x="1915620" y="-13078"/>
                  <a:pt x="1829153" y="6241"/>
                  <a:pt x="2037851" y="0"/>
                </a:cubicBezTo>
                <a:cubicBezTo>
                  <a:pt x="2246549" y="-6241"/>
                  <a:pt x="2357146" y="55798"/>
                  <a:pt x="2519093" y="0"/>
                </a:cubicBezTo>
                <a:cubicBezTo>
                  <a:pt x="2681040" y="-55798"/>
                  <a:pt x="3023696" y="41675"/>
                  <a:pt x="3338987" y="0"/>
                </a:cubicBezTo>
                <a:cubicBezTo>
                  <a:pt x="3654278" y="-41675"/>
                  <a:pt x="3544227" y="21173"/>
                  <a:pt x="3707345" y="0"/>
                </a:cubicBezTo>
                <a:cubicBezTo>
                  <a:pt x="3870463" y="-21173"/>
                  <a:pt x="4193226" y="87885"/>
                  <a:pt x="4527238" y="0"/>
                </a:cubicBezTo>
                <a:cubicBezTo>
                  <a:pt x="4861250" y="-87885"/>
                  <a:pt x="5039448" y="13454"/>
                  <a:pt x="5347132" y="0"/>
                </a:cubicBezTo>
                <a:cubicBezTo>
                  <a:pt x="5654816" y="-13454"/>
                  <a:pt x="5744469" y="32491"/>
                  <a:pt x="5941257" y="0"/>
                </a:cubicBezTo>
                <a:cubicBezTo>
                  <a:pt x="6138045" y="-32491"/>
                  <a:pt x="6554590" y="14322"/>
                  <a:pt x="6761151" y="0"/>
                </a:cubicBezTo>
                <a:cubicBezTo>
                  <a:pt x="6967712" y="-14322"/>
                  <a:pt x="7057299" y="50324"/>
                  <a:pt x="7242393" y="0"/>
                </a:cubicBezTo>
                <a:cubicBezTo>
                  <a:pt x="7427487" y="-50324"/>
                  <a:pt x="7578384" y="11556"/>
                  <a:pt x="7723635" y="0"/>
                </a:cubicBezTo>
                <a:cubicBezTo>
                  <a:pt x="7868886" y="-11556"/>
                  <a:pt x="8142491" y="77227"/>
                  <a:pt x="8430644" y="0"/>
                </a:cubicBezTo>
                <a:cubicBezTo>
                  <a:pt x="8718797" y="-77227"/>
                  <a:pt x="8683278" y="37542"/>
                  <a:pt x="8911886" y="0"/>
                </a:cubicBezTo>
                <a:cubicBezTo>
                  <a:pt x="9140494" y="-37542"/>
                  <a:pt x="9541651" y="7732"/>
                  <a:pt x="9731780" y="0"/>
                </a:cubicBezTo>
                <a:cubicBezTo>
                  <a:pt x="9921909" y="-7732"/>
                  <a:pt x="10146223" y="34876"/>
                  <a:pt x="10551673" y="0"/>
                </a:cubicBezTo>
                <a:cubicBezTo>
                  <a:pt x="10957123" y="-34876"/>
                  <a:pt x="10959515" y="23314"/>
                  <a:pt x="11288389" y="0"/>
                </a:cubicBezTo>
                <a:cubicBezTo>
                  <a:pt x="11290509" y="171964"/>
                  <a:pt x="11273254" y="321833"/>
                  <a:pt x="11288389" y="536071"/>
                </a:cubicBezTo>
                <a:cubicBezTo>
                  <a:pt x="11303524" y="750309"/>
                  <a:pt x="11243522" y="833722"/>
                  <a:pt x="11288389" y="966106"/>
                </a:cubicBezTo>
                <a:cubicBezTo>
                  <a:pt x="11333256" y="1098490"/>
                  <a:pt x="11266665" y="1265578"/>
                  <a:pt x="11288389" y="1449159"/>
                </a:cubicBezTo>
                <a:cubicBezTo>
                  <a:pt x="11310113" y="1632740"/>
                  <a:pt x="11281078" y="1880858"/>
                  <a:pt x="11288389" y="2091267"/>
                </a:cubicBezTo>
                <a:cubicBezTo>
                  <a:pt x="11295700" y="2301676"/>
                  <a:pt x="11278619" y="2498502"/>
                  <a:pt x="11288389" y="2627338"/>
                </a:cubicBezTo>
                <a:cubicBezTo>
                  <a:pt x="11298159" y="2756174"/>
                  <a:pt x="11240000" y="2890088"/>
                  <a:pt x="11288389" y="3110391"/>
                </a:cubicBezTo>
                <a:cubicBezTo>
                  <a:pt x="11336778" y="3330694"/>
                  <a:pt x="11272354" y="3559383"/>
                  <a:pt x="11288389" y="3752498"/>
                </a:cubicBezTo>
                <a:cubicBezTo>
                  <a:pt x="11304424" y="3945613"/>
                  <a:pt x="11224268" y="4200395"/>
                  <a:pt x="11288389" y="4341588"/>
                </a:cubicBezTo>
                <a:cubicBezTo>
                  <a:pt x="11352510" y="4482781"/>
                  <a:pt x="11228114" y="4974875"/>
                  <a:pt x="11288389" y="5301803"/>
                </a:cubicBezTo>
                <a:cubicBezTo>
                  <a:pt x="11087693" y="5335220"/>
                  <a:pt x="10706882" y="5255121"/>
                  <a:pt x="10468495" y="5301803"/>
                </a:cubicBezTo>
                <a:cubicBezTo>
                  <a:pt x="10230108" y="5348485"/>
                  <a:pt x="9970194" y="5255689"/>
                  <a:pt x="9761486" y="5301803"/>
                </a:cubicBezTo>
                <a:cubicBezTo>
                  <a:pt x="9552778" y="5347917"/>
                  <a:pt x="9471445" y="5290443"/>
                  <a:pt x="9393128" y="5301803"/>
                </a:cubicBezTo>
                <a:cubicBezTo>
                  <a:pt x="9314811" y="5313163"/>
                  <a:pt x="9020336" y="5296050"/>
                  <a:pt x="8686118" y="5301803"/>
                </a:cubicBezTo>
                <a:cubicBezTo>
                  <a:pt x="8351900" y="5307556"/>
                  <a:pt x="8547368" y="5279206"/>
                  <a:pt x="8430644" y="5301803"/>
                </a:cubicBezTo>
                <a:cubicBezTo>
                  <a:pt x="8313920" y="5324400"/>
                  <a:pt x="8027995" y="5261864"/>
                  <a:pt x="7723635" y="5301803"/>
                </a:cubicBezTo>
                <a:cubicBezTo>
                  <a:pt x="7419275" y="5341742"/>
                  <a:pt x="7526700" y="5287619"/>
                  <a:pt x="7355277" y="5301803"/>
                </a:cubicBezTo>
                <a:cubicBezTo>
                  <a:pt x="7183854" y="5315987"/>
                  <a:pt x="7164141" y="5273496"/>
                  <a:pt x="7099803" y="5301803"/>
                </a:cubicBezTo>
                <a:cubicBezTo>
                  <a:pt x="7035465" y="5330110"/>
                  <a:pt x="6914952" y="5269244"/>
                  <a:pt x="6731445" y="5301803"/>
                </a:cubicBezTo>
                <a:cubicBezTo>
                  <a:pt x="6547938" y="5334362"/>
                  <a:pt x="6331213" y="5229809"/>
                  <a:pt x="6024435" y="5301803"/>
                </a:cubicBezTo>
                <a:cubicBezTo>
                  <a:pt x="5717657" y="5373797"/>
                  <a:pt x="5793370" y="5288067"/>
                  <a:pt x="5656077" y="5301803"/>
                </a:cubicBezTo>
                <a:cubicBezTo>
                  <a:pt x="5518784" y="5315539"/>
                  <a:pt x="5521745" y="5282193"/>
                  <a:pt x="5400603" y="5301803"/>
                </a:cubicBezTo>
                <a:cubicBezTo>
                  <a:pt x="5279461" y="5321413"/>
                  <a:pt x="5159950" y="5285285"/>
                  <a:pt x="5032245" y="5301803"/>
                </a:cubicBezTo>
                <a:cubicBezTo>
                  <a:pt x="4904540" y="5318321"/>
                  <a:pt x="4733729" y="5282883"/>
                  <a:pt x="4551003" y="5301803"/>
                </a:cubicBezTo>
                <a:cubicBezTo>
                  <a:pt x="4368277" y="5320723"/>
                  <a:pt x="4083908" y="5265591"/>
                  <a:pt x="3956877" y="5301803"/>
                </a:cubicBezTo>
                <a:cubicBezTo>
                  <a:pt x="3829846" y="5338015"/>
                  <a:pt x="3753246" y="5282963"/>
                  <a:pt x="3588519" y="5301803"/>
                </a:cubicBezTo>
                <a:cubicBezTo>
                  <a:pt x="3423792" y="5320643"/>
                  <a:pt x="3041746" y="5290804"/>
                  <a:pt x="2768626" y="5301803"/>
                </a:cubicBezTo>
                <a:cubicBezTo>
                  <a:pt x="2495506" y="5312802"/>
                  <a:pt x="2440110" y="5239347"/>
                  <a:pt x="2174500" y="5301803"/>
                </a:cubicBezTo>
                <a:cubicBezTo>
                  <a:pt x="1908890" y="5364259"/>
                  <a:pt x="1659872" y="5291900"/>
                  <a:pt x="1354607" y="5301803"/>
                </a:cubicBezTo>
                <a:cubicBezTo>
                  <a:pt x="1049342" y="5311706"/>
                  <a:pt x="810113" y="5269398"/>
                  <a:pt x="647597" y="5301803"/>
                </a:cubicBezTo>
                <a:cubicBezTo>
                  <a:pt x="485081" y="5334208"/>
                  <a:pt x="152758" y="5250545"/>
                  <a:pt x="0" y="5301803"/>
                </a:cubicBezTo>
                <a:cubicBezTo>
                  <a:pt x="-64360" y="5011964"/>
                  <a:pt x="27944" y="4824669"/>
                  <a:pt x="0" y="4659696"/>
                </a:cubicBezTo>
                <a:cubicBezTo>
                  <a:pt x="-27944" y="4494723"/>
                  <a:pt x="48369" y="4166780"/>
                  <a:pt x="0" y="4017588"/>
                </a:cubicBezTo>
                <a:cubicBezTo>
                  <a:pt x="-48369" y="3868396"/>
                  <a:pt x="43891" y="3617267"/>
                  <a:pt x="0" y="3428499"/>
                </a:cubicBezTo>
                <a:cubicBezTo>
                  <a:pt x="-43891" y="3239731"/>
                  <a:pt x="77788" y="3077569"/>
                  <a:pt x="0" y="2733374"/>
                </a:cubicBezTo>
                <a:cubicBezTo>
                  <a:pt x="-77788" y="2389180"/>
                  <a:pt x="66172" y="2333678"/>
                  <a:pt x="0" y="2038249"/>
                </a:cubicBezTo>
                <a:cubicBezTo>
                  <a:pt x="-66172" y="1742820"/>
                  <a:pt x="60998" y="1624887"/>
                  <a:pt x="0" y="1396141"/>
                </a:cubicBezTo>
                <a:cubicBezTo>
                  <a:pt x="-60998" y="1167395"/>
                  <a:pt x="9864" y="896216"/>
                  <a:pt x="0" y="754034"/>
                </a:cubicBezTo>
                <a:cubicBezTo>
                  <a:pt x="-9864" y="611852"/>
                  <a:pt x="57511" y="318842"/>
                  <a:pt x="0" y="0"/>
                </a:cubicBezTo>
                <a:close/>
              </a:path>
            </a:pathLst>
          </a:custGeom>
          <a:solidFill>
            <a:schemeClr val="bg1"/>
          </a:solidFill>
          <a:ln>
            <a:no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2" name="Title 1">
            <a:extLst>
              <a:ext uri="{FF2B5EF4-FFF2-40B4-BE49-F238E27FC236}">
                <a16:creationId xmlns:a16="http://schemas.microsoft.com/office/drawing/2014/main" id="{806A4315-56DE-5758-B772-FEB4C36DA0C7}"/>
              </a:ext>
            </a:extLst>
          </p:cNvPr>
          <p:cNvSpPr>
            <a:spLocks noGrp="1"/>
          </p:cNvSpPr>
          <p:nvPr>
            <p:ph type="title" hasCustomPrompt="1"/>
          </p:nvPr>
        </p:nvSpPr>
        <p:spPr>
          <a:xfrm>
            <a:off x="614995" y="534074"/>
            <a:ext cx="10988984" cy="5008970"/>
          </a:xfrm>
        </p:spPr>
        <p:txBody>
          <a:bodyPr anchor="ctr"/>
          <a:lstStyle>
            <a:lvl1pPr algn="ctr">
              <a:defRPr sz="3200">
                <a:solidFill>
                  <a:schemeClr val="tx2"/>
                </a:solidFill>
              </a:defRPr>
            </a:lvl1pPr>
          </a:lstStyle>
          <a:p>
            <a:r>
              <a:rPr lang="en-GB" dirty="0" err="1"/>
              <a:t>Lisää</a:t>
            </a:r>
            <a:r>
              <a:rPr lang="en-GB" dirty="0"/>
              <a:t> </a:t>
            </a:r>
            <a:r>
              <a:rPr lang="en-GB" dirty="0" err="1"/>
              <a:t>teksti</a:t>
            </a:r>
            <a:r>
              <a:rPr lang="en-GB" dirty="0"/>
              <a:t> </a:t>
            </a:r>
            <a:r>
              <a:rPr lang="en-GB" dirty="0" err="1"/>
              <a:t>tähän</a:t>
            </a:r>
            <a:endParaRPr lang="en-FI" dirty="0"/>
          </a:p>
        </p:txBody>
      </p:sp>
      <p:grpSp>
        <p:nvGrpSpPr>
          <p:cNvPr id="8" name="Group 7">
            <a:extLst>
              <a:ext uri="{FF2B5EF4-FFF2-40B4-BE49-F238E27FC236}">
                <a16:creationId xmlns:a16="http://schemas.microsoft.com/office/drawing/2014/main" id="{77C6A48B-4454-F468-0CEE-F96F7AFC9DDF}"/>
              </a:ext>
            </a:extLst>
          </p:cNvPr>
          <p:cNvGrpSpPr/>
          <p:nvPr userDrawn="1"/>
        </p:nvGrpSpPr>
        <p:grpSpPr>
          <a:xfrm>
            <a:off x="3625558" y="6176963"/>
            <a:ext cx="4990209" cy="572625"/>
            <a:chOff x="3625558" y="6176963"/>
            <a:chExt cx="4990209" cy="572625"/>
          </a:xfrm>
        </p:grpSpPr>
        <p:pic>
          <p:nvPicPr>
            <p:cNvPr id="7" name="Picture 6" descr="Blue text on a black background&#10;&#10;Description automatically generated with medium confidence">
              <a:extLst>
                <a:ext uri="{FF2B5EF4-FFF2-40B4-BE49-F238E27FC236}">
                  <a16:creationId xmlns:a16="http://schemas.microsoft.com/office/drawing/2014/main" id="{F6F00632-088E-C711-D8AA-2C8A6D2D40D7}"/>
                </a:ext>
              </a:extLst>
            </p:cNvPr>
            <p:cNvPicPr>
              <a:picLocks noChangeAspect="1"/>
            </p:cNvPicPr>
            <p:nvPr userDrawn="1"/>
          </p:nvPicPr>
          <p:blipFill>
            <a:blip r:embed="rId3"/>
            <a:stretch>
              <a:fillRect/>
            </a:stretch>
          </p:blipFill>
          <p:spPr>
            <a:xfrm>
              <a:off x="3625558" y="6176963"/>
              <a:ext cx="1872939" cy="544512"/>
            </a:xfrm>
            <a:prstGeom prst="rect">
              <a:avLst/>
            </a:prstGeom>
          </p:spPr>
        </p:pic>
        <p:pic>
          <p:nvPicPr>
            <p:cNvPr id="10" name="Picture 9">
              <a:extLst>
                <a:ext uri="{FF2B5EF4-FFF2-40B4-BE49-F238E27FC236}">
                  <a16:creationId xmlns:a16="http://schemas.microsoft.com/office/drawing/2014/main" id="{31DFC2D9-1E12-71A4-3FFF-2037CF2EFF79}"/>
                </a:ext>
              </a:extLst>
            </p:cNvPr>
            <p:cNvPicPr>
              <a:picLocks noChangeAspect="1"/>
            </p:cNvPicPr>
            <p:nvPr userDrawn="1"/>
          </p:nvPicPr>
          <p:blipFill rotWithShape="1">
            <a:blip r:embed="rId4"/>
            <a:srcRect t="-1" r="62271" b="-4770"/>
            <a:stretch/>
          </p:blipFill>
          <p:spPr>
            <a:xfrm>
              <a:off x="5762856" y="6304658"/>
              <a:ext cx="2759423" cy="89330"/>
            </a:xfrm>
            <a:prstGeom prst="rect">
              <a:avLst/>
            </a:prstGeom>
          </p:spPr>
        </p:pic>
        <p:pic>
          <p:nvPicPr>
            <p:cNvPr id="3" name="Picture 2">
              <a:extLst>
                <a:ext uri="{FF2B5EF4-FFF2-40B4-BE49-F238E27FC236}">
                  <a16:creationId xmlns:a16="http://schemas.microsoft.com/office/drawing/2014/main" id="{BF4BD539-C35C-6DE3-AD9C-EE05375D17F6}"/>
                </a:ext>
              </a:extLst>
            </p:cNvPr>
            <p:cNvPicPr>
              <a:picLocks noChangeAspect="1"/>
            </p:cNvPicPr>
            <p:nvPr userDrawn="1"/>
          </p:nvPicPr>
          <p:blipFill>
            <a:blip r:embed="rId5"/>
            <a:stretch>
              <a:fillRect/>
            </a:stretch>
          </p:blipFill>
          <p:spPr>
            <a:xfrm>
              <a:off x="5669367" y="6393988"/>
              <a:ext cx="2946400" cy="355600"/>
            </a:xfrm>
            <a:prstGeom prst="rect">
              <a:avLst/>
            </a:prstGeom>
          </p:spPr>
        </p:pic>
      </p:grpSp>
    </p:spTree>
    <p:extLst>
      <p:ext uri="{BB962C8B-B14F-4D97-AF65-F5344CB8AC3E}">
        <p14:creationId xmlns:p14="http://schemas.microsoft.com/office/powerpoint/2010/main" val="730458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ltainen_aaltokuvi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E5871F0-D759-3976-4C04-ABBBE01D7951}"/>
              </a:ext>
            </a:extLst>
          </p:cNvPr>
          <p:cNvPicPr>
            <a:picLocks noChangeAspect="1"/>
          </p:cNvPicPr>
          <p:nvPr userDrawn="1"/>
        </p:nvPicPr>
        <p:blipFill rotWithShape="1">
          <a:blip r:embed="rId2"/>
          <a:srcRect l="440" t="11470" b="9379"/>
          <a:stretch/>
        </p:blipFill>
        <p:spPr>
          <a:xfrm>
            <a:off x="0" y="0"/>
            <a:ext cx="12192000" cy="6057900"/>
          </a:xfrm>
          <a:prstGeom prst="rect">
            <a:avLst/>
          </a:prstGeom>
        </p:spPr>
      </p:pic>
      <p:sp>
        <p:nvSpPr>
          <p:cNvPr id="4" name="Date Placeholder 3">
            <a:extLst>
              <a:ext uri="{FF2B5EF4-FFF2-40B4-BE49-F238E27FC236}">
                <a16:creationId xmlns:a16="http://schemas.microsoft.com/office/drawing/2014/main" id="{B2FEEF0B-4479-83CE-B6B3-0C2602F5A009}"/>
              </a:ext>
            </a:extLst>
          </p:cNvPr>
          <p:cNvSpPr>
            <a:spLocks noGrp="1"/>
          </p:cNvSpPr>
          <p:nvPr>
            <p:ph type="dt" sz="half" idx="10"/>
          </p:nvPr>
        </p:nvSpPr>
        <p:spPr>
          <a:xfrm>
            <a:off x="10269415" y="6356350"/>
            <a:ext cx="1084385" cy="365125"/>
          </a:xfrm>
        </p:spPr>
        <p:txBody>
          <a:bodyPr/>
          <a:lstStyle>
            <a:lvl1pPr algn="r">
              <a:defRPr sz="1000"/>
            </a:lvl1pPr>
          </a:lstStyle>
          <a:p>
            <a:fld id="{72A0E4A6-9E6E-1548-B9B5-C55ECFB0748E}" type="datetimeFigureOut">
              <a:rPr lang="en-FI" smtClean="0"/>
              <a:pPr/>
              <a:t>09/22/2026</a:t>
            </a:fld>
            <a:endParaRPr lang="en-FI" dirty="0"/>
          </a:p>
        </p:txBody>
      </p:sp>
      <p:sp>
        <p:nvSpPr>
          <p:cNvPr id="6" name="Slide Number Placeholder 5">
            <a:extLst>
              <a:ext uri="{FF2B5EF4-FFF2-40B4-BE49-F238E27FC236}">
                <a16:creationId xmlns:a16="http://schemas.microsoft.com/office/drawing/2014/main" id="{E3399270-4930-945E-B099-9B79E589A329}"/>
              </a:ext>
            </a:extLst>
          </p:cNvPr>
          <p:cNvSpPr>
            <a:spLocks noGrp="1"/>
          </p:cNvSpPr>
          <p:nvPr>
            <p:ph type="sldNum" sz="quarter" idx="12"/>
          </p:nvPr>
        </p:nvSpPr>
        <p:spPr>
          <a:xfrm>
            <a:off x="11353800" y="6356350"/>
            <a:ext cx="530469" cy="365125"/>
          </a:xfrm>
        </p:spPr>
        <p:txBody>
          <a:bodyPr/>
          <a:lstStyle>
            <a:lvl1pPr>
              <a:defRPr sz="1000"/>
            </a:lvl1pPr>
          </a:lstStyle>
          <a:p>
            <a:fld id="{C9AB319D-BC4D-584C-9E96-3A2C32768529}" type="slidenum">
              <a:rPr lang="en-FI" smtClean="0"/>
              <a:pPr/>
              <a:t>‹#›</a:t>
            </a:fld>
            <a:endParaRPr lang="en-FI" dirty="0"/>
          </a:p>
        </p:txBody>
      </p:sp>
      <p:sp>
        <p:nvSpPr>
          <p:cNvPr id="15" name="Rectangle 14">
            <a:extLst>
              <a:ext uri="{FF2B5EF4-FFF2-40B4-BE49-F238E27FC236}">
                <a16:creationId xmlns:a16="http://schemas.microsoft.com/office/drawing/2014/main" id="{25E41A79-9B58-6A79-D31B-F6084776DDED}"/>
              </a:ext>
            </a:extLst>
          </p:cNvPr>
          <p:cNvSpPr/>
          <p:nvPr userDrawn="1"/>
        </p:nvSpPr>
        <p:spPr>
          <a:xfrm>
            <a:off x="451806" y="386897"/>
            <a:ext cx="11288389" cy="5301803"/>
          </a:xfrm>
          <a:custGeom>
            <a:avLst/>
            <a:gdLst>
              <a:gd name="csX0" fmla="*/ 0 w 11288389"/>
              <a:gd name="csY0" fmla="*/ 0 h 5301803"/>
              <a:gd name="csX1" fmla="*/ 368358 w 11288389"/>
              <a:gd name="csY1" fmla="*/ 0 h 5301803"/>
              <a:gd name="csX2" fmla="*/ 962484 w 11288389"/>
              <a:gd name="csY2" fmla="*/ 0 h 5301803"/>
              <a:gd name="csX3" fmla="*/ 1556609 w 11288389"/>
              <a:gd name="csY3" fmla="*/ 0 h 5301803"/>
              <a:gd name="csX4" fmla="*/ 1812083 w 11288389"/>
              <a:gd name="csY4" fmla="*/ 0 h 5301803"/>
              <a:gd name="csX5" fmla="*/ 2519093 w 11288389"/>
              <a:gd name="csY5" fmla="*/ 0 h 5301803"/>
              <a:gd name="csX6" fmla="*/ 2774567 w 11288389"/>
              <a:gd name="csY6" fmla="*/ 0 h 5301803"/>
              <a:gd name="csX7" fmla="*/ 3368693 w 11288389"/>
              <a:gd name="csY7" fmla="*/ 0 h 5301803"/>
              <a:gd name="csX8" fmla="*/ 4188586 w 11288389"/>
              <a:gd name="csY8" fmla="*/ 0 h 5301803"/>
              <a:gd name="csX9" fmla="*/ 5008480 w 11288389"/>
              <a:gd name="csY9" fmla="*/ 0 h 5301803"/>
              <a:gd name="csX10" fmla="*/ 5715490 w 11288389"/>
              <a:gd name="csY10" fmla="*/ 0 h 5301803"/>
              <a:gd name="csX11" fmla="*/ 6196731 w 11288389"/>
              <a:gd name="csY11" fmla="*/ 0 h 5301803"/>
              <a:gd name="csX12" fmla="*/ 6452206 w 11288389"/>
              <a:gd name="csY12" fmla="*/ 0 h 5301803"/>
              <a:gd name="csX13" fmla="*/ 6933447 w 11288389"/>
              <a:gd name="csY13" fmla="*/ 0 h 5301803"/>
              <a:gd name="csX14" fmla="*/ 7640457 w 11288389"/>
              <a:gd name="csY14" fmla="*/ 0 h 5301803"/>
              <a:gd name="csX15" fmla="*/ 8460350 w 11288389"/>
              <a:gd name="csY15" fmla="*/ 0 h 5301803"/>
              <a:gd name="csX16" fmla="*/ 8715825 w 11288389"/>
              <a:gd name="csY16" fmla="*/ 0 h 5301803"/>
              <a:gd name="csX17" fmla="*/ 8971299 w 11288389"/>
              <a:gd name="csY17" fmla="*/ 0 h 5301803"/>
              <a:gd name="csX18" fmla="*/ 9791192 w 11288389"/>
              <a:gd name="csY18" fmla="*/ 0 h 5301803"/>
              <a:gd name="csX19" fmla="*/ 10046666 w 11288389"/>
              <a:gd name="csY19" fmla="*/ 0 h 5301803"/>
              <a:gd name="csX20" fmla="*/ 10640792 w 11288389"/>
              <a:gd name="csY20" fmla="*/ 0 h 5301803"/>
              <a:gd name="csX21" fmla="*/ 11288389 w 11288389"/>
              <a:gd name="csY21" fmla="*/ 0 h 5301803"/>
              <a:gd name="csX22" fmla="*/ 11288389 w 11288389"/>
              <a:gd name="csY22" fmla="*/ 483053 h 5301803"/>
              <a:gd name="csX23" fmla="*/ 11288389 w 11288389"/>
              <a:gd name="csY23" fmla="*/ 1178178 h 5301803"/>
              <a:gd name="csX24" fmla="*/ 11288389 w 11288389"/>
              <a:gd name="csY24" fmla="*/ 1873304 h 5301803"/>
              <a:gd name="csX25" fmla="*/ 11288389 w 11288389"/>
              <a:gd name="csY25" fmla="*/ 2303339 h 5301803"/>
              <a:gd name="csX26" fmla="*/ 11288389 w 11288389"/>
              <a:gd name="csY26" fmla="*/ 2892428 h 5301803"/>
              <a:gd name="csX27" fmla="*/ 11288389 w 11288389"/>
              <a:gd name="csY27" fmla="*/ 3428499 h 5301803"/>
              <a:gd name="csX28" fmla="*/ 11288389 w 11288389"/>
              <a:gd name="csY28" fmla="*/ 3964570 h 5301803"/>
              <a:gd name="csX29" fmla="*/ 11288389 w 11288389"/>
              <a:gd name="csY29" fmla="*/ 4500642 h 5301803"/>
              <a:gd name="csX30" fmla="*/ 11288389 w 11288389"/>
              <a:gd name="csY30" fmla="*/ 5301803 h 5301803"/>
              <a:gd name="csX31" fmla="*/ 10468495 w 11288389"/>
              <a:gd name="csY31" fmla="*/ 5301803 h 5301803"/>
              <a:gd name="csX32" fmla="*/ 9648602 w 11288389"/>
              <a:gd name="csY32" fmla="*/ 5301803 h 5301803"/>
              <a:gd name="csX33" fmla="*/ 9054476 w 11288389"/>
              <a:gd name="csY33" fmla="*/ 5301803 h 5301803"/>
              <a:gd name="csX34" fmla="*/ 8234583 w 11288389"/>
              <a:gd name="csY34" fmla="*/ 5301803 h 5301803"/>
              <a:gd name="csX35" fmla="*/ 7414689 w 11288389"/>
              <a:gd name="csY35" fmla="*/ 5301803 h 5301803"/>
              <a:gd name="csX36" fmla="*/ 7046331 w 11288389"/>
              <a:gd name="csY36" fmla="*/ 5301803 h 5301803"/>
              <a:gd name="csX37" fmla="*/ 6565089 w 11288389"/>
              <a:gd name="csY37" fmla="*/ 5301803 h 5301803"/>
              <a:gd name="csX38" fmla="*/ 5970964 w 11288389"/>
              <a:gd name="csY38" fmla="*/ 5301803 h 5301803"/>
              <a:gd name="csX39" fmla="*/ 5376838 w 11288389"/>
              <a:gd name="csY39" fmla="*/ 5301803 h 5301803"/>
              <a:gd name="csX40" fmla="*/ 4669828 w 11288389"/>
              <a:gd name="csY40" fmla="*/ 5301803 h 5301803"/>
              <a:gd name="csX41" fmla="*/ 4301470 w 11288389"/>
              <a:gd name="csY41" fmla="*/ 5301803 h 5301803"/>
              <a:gd name="csX42" fmla="*/ 3933112 w 11288389"/>
              <a:gd name="csY42" fmla="*/ 5301803 h 5301803"/>
              <a:gd name="csX43" fmla="*/ 3113219 w 11288389"/>
              <a:gd name="csY43" fmla="*/ 5301803 h 5301803"/>
              <a:gd name="csX44" fmla="*/ 2293325 w 11288389"/>
              <a:gd name="csY44" fmla="*/ 5301803 h 5301803"/>
              <a:gd name="csX45" fmla="*/ 1699200 w 11288389"/>
              <a:gd name="csY45" fmla="*/ 5301803 h 5301803"/>
              <a:gd name="csX46" fmla="*/ 1443726 w 11288389"/>
              <a:gd name="csY46" fmla="*/ 5301803 h 5301803"/>
              <a:gd name="csX47" fmla="*/ 1188251 w 11288389"/>
              <a:gd name="csY47" fmla="*/ 5301803 h 5301803"/>
              <a:gd name="csX48" fmla="*/ 0 w 11288389"/>
              <a:gd name="csY48" fmla="*/ 5301803 h 5301803"/>
              <a:gd name="csX49" fmla="*/ 0 w 11288389"/>
              <a:gd name="csY49" fmla="*/ 4765732 h 5301803"/>
              <a:gd name="csX50" fmla="*/ 0 w 11288389"/>
              <a:gd name="csY50" fmla="*/ 4229661 h 5301803"/>
              <a:gd name="csX51" fmla="*/ 0 w 11288389"/>
              <a:gd name="csY51" fmla="*/ 3693589 h 5301803"/>
              <a:gd name="csX52" fmla="*/ 0 w 11288389"/>
              <a:gd name="csY52" fmla="*/ 3263554 h 5301803"/>
              <a:gd name="csX53" fmla="*/ 0 w 11288389"/>
              <a:gd name="csY53" fmla="*/ 2833519 h 5301803"/>
              <a:gd name="csX54" fmla="*/ 0 w 11288389"/>
              <a:gd name="csY54" fmla="*/ 2403484 h 5301803"/>
              <a:gd name="csX55" fmla="*/ 0 w 11288389"/>
              <a:gd name="csY55" fmla="*/ 1973449 h 5301803"/>
              <a:gd name="csX56" fmla="*/ 0 w 11288389"/>
              <a:gd name="csY56" fmla="*/ 1543414 h 5301803"/>
              <a:gd name="csX57" fmla="*/ 0 w 11288389"/>
              <a:gd name="csY57" fmla="*/ 1007343 h 5301803"/>
              <a:gd name="csX58" fmla="*/ 0 w 11288389"/>
              <a:gd name="csY58" fmla="*/ 577307 h 5301803"/>
              <a:gd name="csX59" fmla="*/ 0 w 11288389"/>
              <a:gd name="csY59" fmla="*/ 0 h 5301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1288389" h="5301803" fill="none" extrusionOk="0">
                <a:moveTo>
                  <a:pt x="0" y="0"/>
                </a:moveTo>
                <a:cubicBezTo>
                  <a:pt x="103542" y="-8293"/>
                  <a:pt x="210553" y="22041"/>
                  <a:pt x="368358" y="0"/>
                </a:cubicBezTo>
                <a:cubicBezTo>
                  <a:pt x="526163" y="-22041"/>
                  <a:pt x="669059" y="7031"/>
                  <a:pt x="962484" y="0"/>
                </a:cubicBezTo>
                <a:cubicBezTo>
                  <a:pt x="1255909" y="-7031"/>
                  <a:pt x="1329109" y="60697"/>
                  <a:pt x="1556609" y="0"/>
                </a:cubicBezTo>
                <a:cubicBezTo>
                  <a:pt x="1784109" y="-60697"/>
                  <a:pt x="1750319" y="12536"/>
                  <a:pt x="1812083" y="0"/>
                </a:cubicBezTo>
                <a:cubicBezTo>
                  <a:pt x="1873847" y="-12536"/>
                  <a:pt x="2365052" y="16209"/>
                  <a:pt x="2519093" y="0"/>
                </a:cubicBezTo>
                <a:cubicBezTo>
                  <a:pt x="2673134" y="-16209"/>
                  <a:pt x="2688197" y="9882"/>
                  <a:pt x="2774567" y="0"/>
                </a:cubicBezTo>
                <a:cubicBezTo>
                  <a:pt x="2860937" y="-9882"/>
                  <a:pt x="3238608" y="29277"/>
                  <a:pt x="3368693" y="0"/>
                </a:cubicBezTo>
                <a:cubicBezTo>
                  <a:pt x="3498778" y="-29277"/>
                  <a:pt x="3783296" y="10935"/>
                  <a:pt x="4188586" y="0"/>
                </a:cubicBezTo>
                <a:cubicBezTo>
                  <a:pt x="4593876" y="-10935"/>
                  <a:pt x="4828107" y="19364"/>
                  <a:pt x="5008480" y="0"/>
                </a:cubicBezTo>
                <a:cubicBezTo>
                  <a:pt x="5188853" y="-19364"/>
                  <a:pt x="5530786" y="13702"/>
                  <a:pt x="5715490" y="0"/>
                </a:cubicBezTo>
                <a:cubicBezTo>
                  <a:pt x="5900194" y="-13702"/>
                  <a:pt x="6059728" y="7822"/>
                  <a:pt x="6196731" y="0"/>
                </a:cubicBezTo>
                <a:cubicBezTo>
                  <a:pt x="6333734" y="-7822"/>
                  <a:pt x="6340431" y="27451"/>
                  <a:pt x="6452206" y="0"/>
                </a:cubicBezTo>
                <a:cubicBezTo>
                  <a:pt x="6563981" y="-27451"/>
                  <a:pt x="6754636" y="17331"/>
                  <a:pt x="6933447" y="0"/>
                </a:cubicBezTo>
                <a:cubicBezTo>
                  <a:pt x="7112258" y="-17331"/>
                  <a:pt x="7314763" y="84789"/>
                  <a:pt x="7640457" y="0"/>
                </a:cubicBezTo>
                <a:cubicBezTo>
                  <a:pt x="7966151" y="-84789"/>
                  <a:pt x="8104869" y="57618"/>
                  <a:pt x="8460350" y="0"/>
                </a:cubicBezTo>
                <a:cubicBezTo>
                  <a:pt x="8815831" y="-57618"/>
                  <a:pt x="8643759" y="14177"/>
                  <a:pt x="8715825" y="0"/>
                </a:cubicBezTo>
                <a:cubicBezTo>
                  <a:pt x="8787892" y="-14177"/>
                  <a:pt x="8910097" y="6034"/>
                  <a:pt x="8971299" y="0"/>
                </a:cubicBezTo>
                <a:cubicBezTo>
                  <a:pt x="9032501" y="-6034"/>
                  <a:pt x="9390443" y="5615"/>
                  <a:pt x="9791192" y="0"/>
                </a:cubicBezTo>
                <a:cubicBezTo>
                  <a:pt x="10191941" y="-5615"/>
                  <a:pt x="9937810" y="13630"/>
                  <a:pt x="10046666" y="0"/>
                </a:cubicBezTo>
                <a:cubicBezTo>
                  <a:pt x="10155522" y="-13630"/>
                  <a:pt x="10479592" y="19840"/>
                  <a:pt x="10640792" y="0"/>
                </a:cubicBezTo>
                <a:cubicBezTo>
                  <a:pt x="10801992" y="-19840"/>
                  <a:pt x="11086527" y="41835"/>
                  <a:pt x="11288389" y="0"/>
                </a:cubicBezTo>
                <a:cubicBezTo>
                  <a:pt x="11333390" y="111788"/>
                  <a:pt x="11230505" y="283742"/>
                  <a:pt x="11288389" y="483053"/>
                </a:cubicBezTo>
                <a:cubicBezTo>
                  <a:pt x="11346273" y="682364"/>
                  <a:pt x="11214111" y="892991"/>
                  <a:pt x="11288389" y="1178178"/>
                </a:cubicBezTo>
                <a:cubicBezTo>
                  <a:pt x="11362667" y="1463366"/>
                  <a:pt x="11209266" y="1732547"/>
                  <a:pt x="11288389" y="1873304"/>
                </a:cubicBezTo>
                <a:cubicBezTo>
                  <a:pt x="11367512" y="2014061"/>
                  <a:pt x="11247764" y="2103868"/>
                  <a:pt x="11288389" y="2303339"/>
                </a:cubicBezTo>
                <a:cubicBezTo>
                  <a:pt x="11329014" y="2502811"/>
                  <a:pt x="11275417" y="2600914"/>
                  <a:pt x="11288389" y="2892428"/>
                </a:cubicBezTo>
                <a:cubicBezTo>
                  <a:pt x="11301361" y="3183942"/>
                  <a:pt x="11265772" y="3229225"/>
                  <a:pt x="11288389" y="3428499"/>
                </a:cubicBezTo>
                <a:cubicBezTo>
                  <a:pt x="11311006" y="3627773"/>
                  <a:pt x="11260739" y="3813741"/>
                  <a:pt x="11288389" y="3964570"/>
                </a:cubicBezTo>
                <a:cubicBezTo>
                  <a:pt x="11316039" y="4115399"/>
                  <a:pt x="11284239" y="4274849"/>
                  <a:pt x="11288389" y="4500642"/>
                </a:cubicBezTo>
                <a:cubicBezTo>
                  <a:pt x="11292539" y="4726435"/>
                  <a:pt x="11202689" y="4970579"/>
                  <a:pt x="11288389" y="5301803"/>
                </a:cubicBezTo>
                <a:cubicBezTo>
                  <a:pt x="10940997" y="5383487"/>
                  <a:pt x="10684259" y="5294899"/>
                  <a:pt x="10468495" y="5301803"/>
                </a:cubicBezTo>
                <a:cubicBezTo>
                  <a:pt x="10252731" y="5308707"/>
                  <a:pt x="10051941" y="5229654"/>
                  <a:pt x="9648602" y="5301803"/>
                </a:cubicBezTo>
                <a:cubicBezTo>
                  <a:pt x="9245263" y="5373952"/>
                  <a:pt x="9185040" y="5297449"/>
                  <a:pt x="9054476" y="5301803"/>
                </a:cubicBezTo>
                <a:cubicBezTo>
                  <a:pt x="8923912" y="5306157"/>
                  <a:pt x="8422741" y="5238223"/>
                  <a:pt x="8234583" y="5301803"/>
                </a:cubicBezTo>
                <a:cubicBezTo>
                  <a:pt x="8046425" y="5365383"/>
                  <a:pt x="7663083" y="5300593"/>
                  <a:pt x="7414689" y="5301803"/>
                </a:cubicBezTo>
                <a:cubicBezTo>
                  <a:pt x="7166295" y="5303013"/>
                  <a:pt x="7158315" y="5282995"/>
                  <a:pt x="7046331" y="5301803"/>
                </a:cubicBezTo>
                <a:cubicBezTo>
                  <a:pt x="6934347" y="5320611"/>
                  <a:pt x="6781856" y="5295700"/>
                  <a:pt x="6565089" y="5301803"/>
                </a:cubicBezTo>
                <a:cubicBezTo>
                  <a:pt x="6348322" y="5307906"/>
                  <a:pt x="6108009" y="5233951"/>
                  <a:pt x="5970964" y="5301803"/>
                </a:cubicBezTo>
                <a:cubicBezTo>
                  <a:pt x="5833920" y="5369655"/>
                  <a:pt x="5575003" y="5270368"/>
                  <a:pt x="5376838" y="5301803"/>
                </a:cubicBezTo>
                <a:cubicBezTo>
                  <a:pt x="5178673" y="5333238"/>
                  <a:pt x="4817465" y="5260482"/>
                  <a:pt x="4669828" y="5301803"/>
                </a:cubicBezTo>
                <a:cubicBezTo>
                  <a:pt x="4522191" y="5343124"/>
                  <a:pt x="4435782" y="5289047"/>
                  <a:pt x="4301470" y="5301803"/>
                </a:cubicBezTo>
                <a:cubicBezTo>
                  <a:pt x="4167158" y="5314559"/>
                  <a:pt x="4044028" y="5297959"/>
                  <a:pt x="3933112" y="5301803"/>
                </a:cubicBezTo>
                <a:cubicBezTo>
                  <a:pt x="3822196" y="5305647"/>
                  <a:pt x="3497450" y="5215319"/>
                  <a:pt x="3113219" y="5301803"/>
                </a:cubicBezTo>
                <a:cubicBezTo>
                  <a:pt x="2728988" y="5388287"/>
                  <a:pt x="2644591" y="5205801"/>
                  <a:pt x="2293325" y="5301803"/>
                </a:cubicBezTo>
                <a:cubicBezTo>
                  <a:pt x="1942059" y="5397805"/>
                  <a:pt x="1947967" y="5289072"/>
                  <a:pt x="1699200" y="5301803"/>
                </a:cubicBezTo>
                <a:cubicBezTo>
                  <a:pt x="1450433" y="5314534"/>
                  <a:pt x="1514169" y="5294870"/>
                  <a:pt x="1443726" y="5301803"/>
                </a:cubicBezTo>
                <a:cubicBezTo>
                  <a:pt x="1373283" y="5308736"/>
                  <a:pt x="1302345" y="5295823"/>
                  <a:pt x="1188251" y="5301803"/>
                </a:cubicBezTo>
                <a:cubicBezTo>
                  <a:pt x="1074158" y="5307783"/>
                  <a:pt x="437996" y="5281991"/>
                  <a:pt x="0" y="5301803"/>
                </a:cubicBezTo>
                <a:cubicBezTo>
                  <a:pt x="-24729" y="5082063"/>
                  <a:pt x="27236" y="5009751"/>
                  <a:pt x="0" y="4765732"/>
                </a:cubicBezTo>
                <a:cubicBezTo>
                  <a:pt x="-27236" y="4521713"/>
                  <a:pt x="26342" y="4423729"/>
                  <a:pt x="0" y="4229661"/>
                </a:cubicBezTo>
                <a:cubicBezTo>
                  <a:pt x="-26342" y="4035593"/>
                  <a:pt x="40326" y="3849791"/>
                  <a:pt x="0" y="3693589"/>
                </a:cubicBezTo>
                <a:cubicBezTo>
                  <a:pt x="-40326" y="3537387"/>
                  <a:pt x="26322" y="3412877"/>
                  <a:pt x="0" y="3263554"/>
                </a:cubicBezTo>
                <a:cubicBezTo>
                  <a:pt x="-26322" y="3114232"/>
                  <a:pt x="12006" y="2934136"/>
                  <a:pt x="0" y="2833519"/>
                </a:cubicBezTo>
                <a:cubicBezTo>
                  <a:pt x="-12006" y="2732903"/>
                  <a:pt x="23114" y="2574851"/>
                  <a:pt x="0" y="2403484"/>
                </a:cubicBezTo>
                <a:cubicBezTo>
                  <a:pt x="-23114" y="2232117"/>
                  <a:pt x="43958" y="2141872"/>
                  <a:pt x="0" y="1973449"/>
                </a:cubicBezTo>
                <a:cubicBezTo>
                  <a:pt x="-43958" y="1805027"/>
                  <a:pt x="50845" y="1729875"/>
                  <a:pt x="0" y="1543414"/>
                </a:cubicBezTo>
                <a:cubicBezTo>
                  <a:pt x="-50845" y="1356954"/>
                  <a:pt x="22593" y="1116286"/>
                  <a:pt x="0" y="1007343"/>
                </a:cubicBezTo>
                <a:cubicBezTo>
                  <a:pt x="-22593" y="898400"/>
                  <a:pt x="28316" y="728198"/>
                  <a:pt x="0" y="577307"/>
                </a:cubicBezTo>
                <a:cubicBezTo>
                  <a:pt x="-28316" y="426416"/>
                  <a:pt x="15016" y="174713"/>
                  <a:pt x="0" y="0"/>
                </a:cubicBezTo>
                <a:close/>
              </a:path>
              <a:path w="11288389" h="5301803" stroke="0" extrusionOk="0">
                <a:moveTo>
                  <a:pt x="0" y="0"/>
                </a:moveTo>
                <a:cubicBezTo>
                  <a:pt x="168242" y="-25978"/>
                  <a:pt x="302951" y="22840"/>
                  <a:pt x="481242" y="0"/>
                </a:cubicBezTo>
                <a:cubicBezTo>
                  <a:pt x="659533" y="-22840"/>
                  <a:pt x="622560" y="7423"/>
                  <a:pt x="736716" y="0"/>
                </a:cubicBezTo>
                <a:cubicBezTo>
                  <a:pt x="850872" y="-7423"/>
                  <a:pt x="1197598" y="13078"/>
                  <a:pt x="1556609" y="0"/>
                </a:cubicBezTo>
                <a:cubicBezTo>
                  <a:pt x="1915620" y="-13078"/>
                  <a:pt x="1829153" y="6241"/>
                  <a:pt x="2037851" y="0"/>
                </a:cubicBezTo>
                <a:cubicBezTo>
                  <a:pt x="2246549" y="-6241"/>
                  <a:pt x="2357146" y="55798"/>
                  <a:pt x="2519093" y="0"/>
                </a:cubicBezTo>
                <a:cubicBezTo>
                  <a:pt x="2681040" y="-55798"/>
                  <a:pt x="3023696" y="41675"/>
                  <a:pt x="3338987" y="0"/>
                </a:cubicBezTo>
                <a:cubicBezTo>
                  <a:pt x="3654278" y="-41675"/>
                  <a:pt x="3544227" y="21173"/>
                  <a:pt x="3707345" y="0"/>
                </a:cubicBezTo>
                <a:cubicBezTo>
                  <a:pt x="3870463" y="-21173"/>
                  <a:pt x="4193226" y="87885"/>
                  <a:pt x="4527238" y="0"/>
                </a:cubicBezTo>
                <a:cubicBezTo>
                  <a:pt x="4861250" y="-87885"/>
                  <a:pt x="5039448" y="13454"/>
                  <a:pt x="5347132" y="0"/>
                </a:cubicBezTo>
                <a:cubicBezTo>
                  <a:pt x="5654816" y="-13454"/>
                  <a:pt x="5744469" y="32491"/>
                  <a:pt x="5941257" y="0"/>
                </a:cubicBezTo>
                <a:cubicBezTo>
                  <a:pt x="6138045" y="-32491"/>
                  <a:pt x="6554590" y="14322"/>
                  <a:pt x="6761151" y="0"/>
                </a:cubicBezTo>
                <a:cubicBezTo>
                  <a:pt x="6967712" y="-14322"/>
                  <a:pt x="7057299" y="50324"/>
                  <a:pt x="7242393" y="0"/>
                </a:cubicBezTo>
                <a:cubicBezTo>
                  <a:pt x="7427487" y="-50324"/>
                  <a:pt x="7578384" y="11556"/>
                  <a:pt x="7723635" y="0"/>
                </a:cubicBezTo>
                <a:cubicBezTo>
                  <a:pt x="7868886" y="-11556"/>
                  <a:pt x="8142491" y="77227"/>
                  <a:pt x="8430644" y="0"/>
                </a:cubicBezTo>
                <a:cubicBezTo>
                  <a:pt x="8718797" y="-77227"/>
                  <a:pt x="8683278" y="37542"/>
                  <a:pt x="8911886" y="0"/>
                </a:cubicBezTo>
                <a:cubicBezTo>
                  <a:pt x="9140494" y="-37542"/>
                  <a:pt x="9541651" y="7732"/>
                  <a:pt x="9731780" y="0"/>
                </a:cubicBezTo>
                <a:cubicBezTo>
                  <a:pt x="9921909" y="-7732"/>
                  <a:pt x="10146223" y="34876"/>
                  <a:pt x="10551673" y="0"/>
                </a:cubicBezTo>
                <a:cubicBezTo>
                  <a:pt x="10957123" y="-34876"/>
                  <a:pt x="10959515" y="23314"/>
                  <a:pt x="11288389" y="0"/>
                </a:cubicBezTo>
                <a:cubicBezTo>
                  <a:pt x="11290509" y="171964"/>
                  <a:pt x="11273254" y="321833"/>
                  <a:pt x="11288389" y="536071"/>
                </a:cubicBezTo>
                <a:cubicBezTo>
                  <a:pt x="11303524" y="750309"/>
                  <a:pt x="11243522" y="833722"/>
                  <a:pt x="11288389" y="966106"/>
                </a:cubicBezTo>
                <a:cubicBezTo>
                  <a:pt x="11333256" y="1098490"/>
                  <a:pt x="11266665" y="1265578"/>
                  <a:pt x="11288389" y="1449159"/>
                </a:cubicBezTo>
                <a:cubicBezTo>
                  <a:pt x="11310113" y="1632740"/>
                  <a:pt x="11281078" y="1880858"/>
                  <a:pt x="11288389" y="2091267"/>
                </a:cubicBezTo>
                <a:cubicBezTo>
                  <a:pt x="11295700" y="2301676"/>
                  <a:pt x="11278619" y="2498502"/>
                  <a:pt x="11288389" y="2627338"/>
                </a:cubicBezTo>
                <a:cubicBezTo>
                  <a:pt x="11298159" y="2756174"/>
                  <a:pt x="11240000" y="2890088"/>
                  <a:pt x="11288389" y="3110391"/>
                </a:cubicBezTo>
                <a:cubicBezTo>
                  <a:pt x="11336778" y="3330694"/>
                  <a:pt x="11272354" y="3559383"/>
                  <a:pt x="11288389" y="3752498"/>
                </a:cubicBezTo>
                <a:cubicBezTo>
                  <a:pt x="11304424" y="3945613"/>
                  <a:pt x="11224268" y="4200395"/>
                  <a:pt x="11288389" y="4341588"/>
                </a:cubicBezTo>
                <a:cubicBezTo>
                  <a:pt x="11352510" y="4482781"/>
                  <a:pt x="11228114" y="4974875"/>
                  <a:pt x="11288389" y="5301803"/>
                </a:cubicBezTo>
                <a:cubicBezTo>
                  <a:pt x="11087693" y="5335220"/>
                  <a:pt x="10706882" y="5255121"/>
                  <a:pt x="10468495" y="5301803"/>
                </a:cubicBezTo>
                <a:cubicBezTo>
                  <a:pt x="10230108" y="5348485"/>
                  <a:pt x="9970194" y="5255689"/>
                  <a:pt x="9761486" y="5301803"/>
                </a:cubicBezTo>
                <a:cubicBezTo>
                  <a:pt x="9552778" y="5347917"/>
                  <a:pt x="9471445" y="5290443"/>
                  <a:pt x="9393128" y="5301803"/>
                </a:cubicBezTo>
                <a:cubicBezTo>
                  <a:pt x="9314811" y="5313163"/>
                  <a:pt x="9020336" y="5296050"/>
                  <a:pt x="8686118" y="5301803"/>
                </a:cubicBezTo>
                <a:cubicBezTo>
                  <a:pt x="8351900" y="5307556"/>
                  <a:pt x="8547368" y="5279206"/>
                  <a:pt x="8430644" y="5301803"/>
                </a:cubicBezTo>
                <a:cubicBezTo>
                  <a:pt x="8313920" y="5324400"/>
                  <a:pt x="8027995" y="5261864"/>
                  <a:pt x="7723635" y="5301803"/>
                </a:cubicBezTo>
                <a:cubicBezTo>
                  <a:pt x="7419275" y="5341742"/>
                  <a:pt x="7526700" y="5287619"/>
                  <a:pt x="7355277" y="5301803"/>
                </a:cubicBezTo>
                <a:cubicBezTo>
                  <a:pt x="7183854" y="5315987"/>
                  <a:pt x="7164141" y="5273496"/>
                  <a:pt x="7099803" y="5301803"/>
                </a:cubicBezTo>
                <a:cubicBezTo>
                  <a:pt x="7035465" y="5330110"/>
                  <a:pt x="6914952" y="5269244"/>
                  <a:pt x="6731445" y="5301803"/>
                </a:cubicBezTo>
                <a:cubicBezTo>
                  <a:pt x="6547938" y="5334362"/>
                  <a:pt x="6331213" y="5229809"/>
                  <a:pt x="6024435" y="5301803"/>
                </a:cubicBezTo>
                <a:cubicBezTo>
                  <a:pt x="5717657" y="5373797"/>
                  <a:pt x="5793370" y="5288067"/>
                  <a:pt x="5656077" y="5301803"/>
                </a:cubicBezTo>
                <a:cubicBezTo>
                  <a:pt x="5518784" y="5315539"/>
                  <a:pt x="5521745" y="5282193"/>
                  <a:pt x="5400603" y="5301803"/>
                </a:cubicBezTo>
                <a:cubicBezTo>
                  <a:pt x="5279461" y="5321413"/>
                  <a:pt x="5159950" y="5285285"/>
                  <a:pt x="5032245" y="5301803"/>
                </a:cubicBezTo>
                <a:cubicBezTo>
                  <a:pt x="4904540" y="5318321"/>
                  <a:pt x="4733729" y="5282883"/>
                  <a:pt x="4551003" y="5301803"/>
                </a:cubicBezTo>
                <a:cubicBezTo>
                  <a:pt x="4368277" y="5320723"/>
                  <a:pt x="4083908" y="5265591"/>
                  <a:pt x="3956877" y="5301803"/>
                </a:cubicBezTo>
                <a:cubicBezTo>
                  <a:pt x="3829846" y="5338015"/>
                  <a:pt x="3753246" y="5282963"/>
                  <a:pt x="3588519" y="5301803"/>
                </a:cubicBezTo>
                <a:cubicBezTo>
                  <a:pt x="3423792" y="5320643"/>
                  <a:pt x="3041746" y="5290804"/>
                  <a:pt x="2768626" y="5301803"/>
                </a:cubicBezTo>
                <a:cubicBezTo>
                  <a:pt x="2495506" y="5312802"/>
                  <a:pt x="2440110" y="5239347"/>
                  <a:pt x="2174500" y="5301803"/>
                </a:cubicBezTo>
                <a:cubicBezTo>
                  <a:pt x="1908890" y="5364259"/>
                  <a:pt x="1659872" y="5291900"/>
                  <a:pt x="1354607" y="5301803"/>
                </a:cubicBezTo>
                <a:cubicBezTo>
                  <a:pt x="1049342" y="5311706"/>
                  <a:pt x="810113" y="5269398"/>
                  <a:pt x="647597" y="5301803"/>
                </a:cubicBezTo>
                <a:cubicBezTo>
                  <a:pt x="485081" y="5334208"/>
                  <a:pt x="152758" y="5250545"/>
                  <a:pt x="0" y="5301803"/>
                </a:cubicBezTo>
                <a:cubicBezTo>
                  <a:pt x="-64360" y="5011964"/>
                  <a:pt x="27944" y="4824669"/>
                  <a:pt x="0" y="4659696"/>
                </a:cubicBezTo>
                <a:cubicBezTo>
                  <a:pt x="-27944" y="4494723"/>
                  <a:pt x="48369" y="4166780"/>
                  <a:pt x="0" y="4017588"/>
                </a:cubicBezTo>
                <a:cubicBezTo>
                  <a:pt x="-48369" y="3868396"/>
                  <a:pt x="43891" y="3617267"/>
                  <a:pt x="0" y="3428499"/>
                </a:cubicBezTo>
                <a:cubicBezTo>
                  <a:pt x="-43891" y="3239731"/>
                  <a:pt x="77788" y="3077569"/>
                  <a:pt x="0" y="2733374"/>
                </a:cubicBezTo>
                <a:cubicBezTo>
                  <a:pt x="-77788" y="2389180"/>
                  <a:pt x="66172" y="2333678"/>
                  <a:pt x="0" y="2038249"/>
                </a:cubicBezTo>
                <a:cubicBezTo>
                  <a:pt x="-66172" y="1742820"/>
                  <a:pt x="60998" y="1624887"/>
                  <a:pt x="0" y="1396141"/>
                </a:cubicBezTo>
                <a:cubicBezTo>
                  <a:pt x="-60998" y="1167395"/>
                  <a:pt x="9864" y="896216"/>
                  <a:pt x="0" y="754034"/>
                </a:cubicBezTo>
                <a:cubicBezTo>
                  <a:pt x="-9864" y="611852"/>
                  <a:pt x="57511" y="318842"/>
                  <a:pt x="0" y="0"/>
                </a:cubicBezTo>
                <a:close/>
              </a:path>
            </a:pathLst>
          </a:custGeom>
          <a:solidFill>
            <a:schemeClr val="bg1"/>
          </a:solidFill>
          <a:ln>
            <a:no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7" name="Title 1">
            <a:extLst>
              <a:ext uri="{FF2B5EF4-FFF2-40B4-BE49-F238E27FC236}">
                <a16:creationId xmlns:a16="http://schemas.microsoft.com/office/drawing/2014/main" id="{6B19F6AA-5C01-075C-C680-22E86398E26E}"/>
              </a:ext>
            </a:extLst>
          </p:cNvPr>
          <p:cNvSpPr>
            <a:spLocks noGrp="1"/>
          </p:cNvSpPr>
          <p:nvPr>
            <p:ph type="title" hasCustomPrompt="1"/>
          </p:nvPr>
        </p:nvSpPr>
        <p:spPr>
          <a:xfrm>
            <a:off x="614995" y="534074"/>
            <a:ext cx="10988984" cy="5008970"/>
          </a:xfrm>
        </p:spPr>
        <p:txBody>
          <a:bodyPr anchor="ctr"/>
          <a:lstStyle>
            <a:lvl1pPr algn="ctr">
              <a:defRPr sz="3200">
                <a:solidFill>
                  <a:schemeClr val="tx2"/>
                </a:solidFill>
              </a:defRPr>
            </a:lvl1pPr>
          </a:lstStyle>
          <a:p>
            <a:r>
              <a:rPr lang="en-GB" dirty="0" err="1"/>
              <a:t>Lisää</a:t>
            </a:r>
            <a:r>
              <a:rPr lang="en-GB" dirty="0"/>
              <a:t> </a:t>
            </a:r>
            <a:r>
              <a:rPr lang="en-GB" dirty="0" err="1"/>
              <a:t>teksti</a:t>
            </a:r>
            <a:r>
              <a:rPr lang="en-GB" dirty="0"/>
              <a:t> </a:t>
            </a:r>
            <a:r>
              <a:rPr lang="en-GB" dirty="0" err="1"/>
              <a:t>tähän</a:t>
            </a:r>
            <a:endParaRPr lang="en-FI" dirty="0"/>
          </a:p>
        </p:txBody>
      </p:sp>
      <p:grpSp>
        <p:nvGrpSpPr>
          <p:cNvPr id="5" name="Group 4">
            <a:extLst>
              <a:ext uri="{FF2B5EF4-FFF2-40B4-BE49-F238E27FC236}">
                <a16:creationId xmlns:a16="http://schemas.microsoft.com/office/drawing/2014/main" id="{A056A95D-EA4E-BC83-CD1D-BA3EACE2465E}"/>
              </a:ext>
            </a:extLst>
          </p:cNvPr>
          <p:cNvGrpSpPr/>
          <p:nvPr userDrawn="1"/>
        </p:nvGrpSpPr>
        <p:grpSpPr>
          <a:xfrm>
            <a:off x="3501322" y="6176963"/>
            <a:ext cx="5211624" cy="572625"/>
            <a:chOff x="3501322" y="6176963"/>
            <a:chExt cx="5211624" cy="572625"/>
          </a:xfrm>
        </p:grpSpPr>
        <p:pic>
          <p:nvPicPr>
            <p:cNvPr id="11" name="Picture 10" descr="Blue text on a black background&#10;&#10;Description automatically generated with medium confidence">
              <a:extLst>
                <a:ext uri="{FF2B5EF4-FFF2-40B4-BE49-F238E27FC236}">
                  <a16:creationId xmlns:a16="http://schemas.microsoft.com/office/drawing/2014/main" id="{E8FADF34-4FA5-2AC6-2467-83356DB12C51}"/>
                </a:ext>
              </a:extLst>
            </p:cNvPr>
            <p:cNvPicPr>
              <a:picLocks noChangeAspect="1"/>
            </p:cNvPicPr>
            <p:nvPr userDrawn="1"/>
          </p:nvPicPr>
          <p:blipFill>
            <a:blip r:embed="rId3"/>
            <a:stretch>
              <a:fillRect/>
            </a:stretch>
          </p:blipFill>
          <p:spPr>
            <a:xfrm>
              <a:off x="3501322" y="6176963"/>
              <a:ext cx="1872939" cy="544512"/>
            </a:xfrm>
            <a:prstGeom prst="rect">
              <a:avLst/>
            </a:prstGeom>
          </p:spPr>
        </p:pic>
        <p:pic>
          <p:nvPicPr>
            <p:cNvPr id="13" name="Picture 12">
              <a:extLst>
                <a:ext uri="{FF2B5EF4-FFF2-40B4-BE49-F238E27FC236}">
                  <a16:creationId xmlns:a16="http://schemas.microsoft.com/office/drawing/2014/main" id="{30C3A096-770A-84A5-2F33-D9D4393F933F}"/>
                </a:ext>
              </a:extLst>
            </p:cNvPr>
            <p:cNvPicPr>
              <a:picLocks noChangeAspect="1"/>
            </p:cNvPicPr>
            <p:nvPr userDrawn="1"/>
          </p:nvPicPr>
          <p:blipFill rotWithShape="1">
            <a:blip r:embed="rId4"/>
            <a:srcRect t="-1" r="58994" b="-4770"/>
            <a:stretch/>
          </p:blipFill>
          <p:spPr>
            <a:xfrm>
              <a:off x="5638621" y="6304658"/>
              <a:ext cx="2999050" cy="89330"/>
            </a:xfrm>
            <a:prstGeom prst="rect">
              <a:avLst/>
            </a:prstGeom>
          </p:spPr>
        </p:pic>
        <p:pic>
          <p:nvPicPr>
            <p:cNvPr id="3" name="Picture 2">
              <a:extLst>
                <a:ext uri="{FF2B5EF4-FFF2-40B4-BE49-F238E27FC236}">
                  <a16:creationId xmlns:a16="http://schemas.microsoft.com/office/drawing/2014/main" id="{7266313E-81EE-7628-13E3-C67425F4128C}"/>
                </a:ext>
              </a:extLst>
            </p:cNvPr>
            <p:cNvPicPr>
              <a:picLocks noChangeAspect="1"/>
            </p:cNvPicPr>
            <p:nvPr userDrawn="1"/>
          </p:nvPicPr>
          <p:blipFill>
            <a:blip r:embed="rId5"/>
            <a:stretch>
              <a:fillRect/>
            </a:stretch>
          </p:blipFill>
          <p:spPr>
            <a:xfrm>
              <a:off x="5563346" y="6393988"/>
              <a:ext cx="3149600" cy="355600"/>
            </a:xfrm>
            <a:prstGeom prst="rect">
              <a:avLst/>
            </a:prstGeom>
          </p:spPr>
        </p:pic>
      </p:grpSp>
    </p:spTree>
    <p:extLst>
      <p:ext uri="{BB962C8B-B14F-4D97-AF65-F5344CB8AC3E}">
        <p14:creationId xmlns:p14="http://schemas.microsoft.com/office/powerpoint/2010/main" val="28192786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hrea_aaltokuvio">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328BFAD-C705-4714-4F78-40E92FEB08DE}"/>
              </a:ext>
            </a:extLst>
          </p:cNvPr>
          <p:cNvPicPr>
            <a:picLocks noChangeAspect="1"/>
          </p:cNvPicPr>
          <p:nvPr userDrawn="1"/>
        </p:nvPicPr>
        <p:blipFill rotWithShape="1">
          <a:blip r:embed="rId2"/>
          <a:srcRect l="820" t="12539" r="820" b="9266"/>
          <a:stretch/>
        </p:blipFill>
        <p:spPr>
          <a:xfrm>
            <a:off x="0" y="0"/>
            <a:ext cx="12192000" cy="6057900"/>
          </a:xfrm>
          <a:prstGeom prst="rect">
            <a:avLst/>
          </a:prstGeom>
        </p:spPr>
      </p:pic>
      <p:sp>
        <p:nvSpPr>
          <p:cNvPr id="4" name="Date Placeholder 3">
            <a:extLst>
              <a:ext uri="{FF2B5EF4-FFF2-40B4-BE49-F238E27FC236}">
                <a16:creationId xmlns:a16="http://schemas.microsoft.com/office/drawing/2014/main" id="{B2FEEF0B-4479-83CE-B6B3-0C2602F5A009}"/>
              </a:ext>
            </a:extLst>
          </p:cNvPr>
          <p:cNvSpPr>
            <a:spLocks noGrp="1"/>
          </p:cNvSpPr>
          <p:nvPr>
            <p:ph type="dt" sz="half" idx="10"/>
          </p:nvPr>
        </p:nvSpPr>
        <p:spPr>
          <a:xfrm>
            <a:off x="10269415" y="6356350"/>
            <a:ext cx="1084385" cy="365125"/>
          </a:xfrm>
        </p:spPr>
        <p:txBody>
          <a:bodyPr/>
          <a:lstStyle>
            <a:lvl1pPr algn="r">
              <a:defRPr sz="1000"/>
            </a:lvl1pPr>
          </a:lstStyle>
          <a:p>
            <a:fld id="{72A0E4A6-9E6E-1548-B9B5-C55ECFB0748E}" type="datetimeFigureOut">
              <a:rPr lang="en-FI" smtClean="0"/>
              <a:pPr/>
              <a:t>09/22/2026</a:t>
            </a:fld>
            <a:endParaRPr lang="en-FI" dirty="0"/>
          </a:p>
        </p:txBody>
      </p:sp>
      <p:sp>
        <p:nvSpPr>
          <p:cNvPr id="6" name="Slide Number Placeholder 5">
            <a:extLst>
              <a:ext uri="{FF2B5EF4-FFF2-40B4-BE49-F238E27FC236}">
                <a16:creationId xmlns:a16="http://schemas.microsoft.com/office/drawing/2014/main" id="{E3399270-4930-945E-B099-9B79E589A329}"/>
              </a:ext>
            </a:extLst>
          </p:cNvPr>
          <p:cNvSpPr>
            <a:spLocks noGrp="1"/>
          </p:cNvSpPr>
          <p:nvPr>
            <p:ph type="sldNum" sz="quarter" idx="12"/>
          </p:nvPr>
        </p:nvSpPr>
        <p:spPr>
          <a:xfrm>
            <a:off x="11353800" y="6356350"/>
            <a:ext cx="530469" cy="365125"/>
          </a:xfrm>
        </p:spPr>
        <p:txBody>
          <a:bodyPr/>
          <a:lstStyle>
            <a:lvl1pPr>
              <a:defRPr sz="1000"/>
            </a:lvl1pPr>
          </a:lstStyle>
          <a:p>
            <a:fld id="{C9AB319D-BC4D-584C-9E96-3A2C32768529}" type="slidenum">
              <a:rPr lang="en-FI" smtClean="0"/>
              <a:pPr/>
              <a:t>‹#›</a:t>
            </a:fld>
            <a:endParaRPr lang="en-FI" dirty="0"/>
          </a:p>
        </p:txBody>
      </p:sp>
      <p:sp>
        <p:nvSpPr>
          <p:cNvPr id="11" name="Rectangle 10">
            <a:extLst>
              <a:ext uri="{FF2B5EF4-FFF2-40B4-BE49-F238E27FC236}">
                <a16:creationId xmlns:a16="http://schemas.microsoft.com/office/drawing/2014/main" id="{31DC0893-519A-3D10-9B7D-8284CF0D6E9F}"/>
              </a:ext>
            </a:extLst>
          </p:cNvPr>
          <p:cNvSpPr/>
          <p:nvPr userDrawn="1"/>
        </p:nvSpPr>
        <p:spPr>
          <a:xfrm>
            <a:off x="687100" y="386898"/>
            <a:ext cx="10817800" cy="5023322"/>
          </a:xfrm>
          <a:custGeom>
            <a:avLst/>
            <a:gdLst>
              <a:gd name="csX0" fmla="*/ 0 w 10817800"/>
              <a:gd name="csY0" fmla="*/ 0 h 5023322"/>
              <a:gd name="csX1" fmla="*/ 353002 w 10817800"/>
              <a:gd name="csY1" fmla="*/ 0 h 5023322"/>
              <a:gd name="csX2" fmla="*/ 922360 w 10817800"/>
              <a:gd name="csY2" fmla="*/ 0 h 5023322"/>
              <a:gd name="csX3" fmla="*/ 1491718 w 10817800"/>
              <a:gd name="csY3" fmla="*/ 0 h 5023322"/>
              <a:gd name="csX4" fmla="*/ 1736542 w 10817800"/>
              <a:gd name="csY4" fmla="*/ 0 h 5023322"/>
              <a:gd name="csX5" fmla="*/ 2414077 w 10817800"/>
              <a:gd name="csY5" fmla="*/ 0 h 5023322"/>
              <a:gd name="csX6" fmla="*/ 2658901 w 10817800"/>
              <a:gd name="csY6" fmla="*/ 0 h 5023322"/>
              <a:gd name="csX7" fmla="*/ 3228259 w 10817800"/>
              <a:gd name="csY7" fmla="*/ 0 h 5023322"/>
              <a:gd name="csX8" fmla="*/ 4013973 w 10817800"/>
              <a:gd name="csY8" fmla="*/ 0 h 5023322"/>
              <a:gd name="csX9" fmla="*/ 4799687 w 10817800"/>
              <a:gd name="csY9" fmla="*/ 0 h 5023322"/>
              <a:gd name="csX10" fmla="*/ 5477223 w 10817800"/>
              <a:gd name="csY10" fmla="*/ 0 h 5023322"/>
              <a:gd name="csX11" fmla="*/ 5938403 w 10817800"/>
              <a:gd name="csY11" fmla="*/ 0 h 5023322"/>
              <a:gd name="csX12" fmla="*/ 6183227 w 10817800"/>
              <a:gd name="csY12" fmla="*/ 0 h 5023322"/>
              <a:gd name="csX13" fmla="*/ 6644407 w 10817800"/>
              <a:gd name="csY13" fmla="*/ 0 h 5023322"/>
              <a:gd name="csX14" fmla="*/ 7321943 w 10817800"/>
              <a:gd name="csY14" fmla="*/ 0 h 5023322"/>
              <a:gd name="csX15" fmla="*/ 8107656 w 10817800"/>
              <a:gd name="csY15" fmla="*/ 0 h 5023322"/>
              <a:gd name="csX16" fmla="*/ 8352480 w 10817800"/>
              <a:gd name="csY16" fmla="*/ 0 h 5023322"/>
              <a:gd name="csX17" fmla="*/ 8597304 w 10817800"/>
              <a:gd name="csY17" fmla="*/ 0 h 5023322"/>
              <a:gd name="csX18" fmla="*/ 9383018 w 10817800"/>
              <a:gd name="csY18" fmla="*/ 0 h 5023322"/>
              <a:gd name="csX19" fmla="*/ 9627842 w 10817800"/>
              <a:gd name="csY19" fmla="*/ 0 h 5023322"/>
              <a:gd name="csX20" fmla="*/ 10197200 w 10817800"/>
              <a:gd name="csY20" fmla="*/ 0 h 5023322"/>
              <a:gd name="csX21" fmla="*/ 10817800 w 10817800"/>
              <a:gd name="csY21" fmla="*/ 0 h 5023322"/>
              <a:gd name="csX22" fmla="*/ 10817800 w 10817800"/>
              <a:gd name="csY22" fmla="*/ 457680 h 5023322"/>
              <a:gd name="csX23" fmla="*/ 10817800 w 10817800"/>
              <a:gd name="csY23" fmla="*/ 1116294 h 5023322"/>
              <a:gd name="csX24" fmla="*/ 10817800 w 10817800"/>
              <a:gd name="csY24" fmla="*/ 1774907 h 5023322"/>
              <a:gd name="csX25" fmla="*/ 10817800 w 10817800"/>
              <a:gd name="csY25" fmla="*/ 2182354 h 5023322"/>
              <a:gd name="csX26" fmla="*/ 10817800 w 10817800"/>
              <a:gd name="csY26" fmla="*/ 2740501 h 5023322"/>
              <a:gd name="csX27" fmla="*/ 10817800 w 10817800"/>
              <a:gd name="csY27" fmla="*/ 3248415 h 5023322"/>
              <a:gd name="csX28" fmla="*/ 10817800 w 10817800"/>
              <a:gd name="csY28" fmla="*/ 3756329 h 5023322"/>
              <a:gd name="csX29" fmla="*/ 10817800 w 10817800"/>
              <a:gd name="csY29" fmla="*/ 4264242 h 5023322"/>
              <a:gd name="csX30" fmla="*/ 10817800 w 10817800"/>
              <a:gd name="csY30" fmla="*/ 5023322 h 5023322"/>
              <a:gd name="csX31" fmla="*/ 10032086 w 10817800"/>
              <a:gd name="csY31" fmla="*/ 5023322 h 5023322"/>
              <a:gd name="csX32" fmla="*/ 9246372 w 10817800"/>
              <a:gd name="csY32" fmla="*/ 5023322 h 5023322"/>
              <a:gd name="csX33" fmla="*/ 8677014 w 10817800"/>
              <a:gd name="csY33" fmla="*/ 5023322 h 5023322"/>
              <a:gd name="csX34" fmla="*/ 7891300 w 10817800"/>
              <a:gd name="csY34" fmla="*/ 5023322 h 5023322"/>
              <a:gd name="csX35" fmla="*/ 7105587 w 10817800"/>
              <a:gd name="csY35" fmla="*/ 5023322 h 5023322"/>
              <a:gd name="csX36" fmla="*/ 6752585 w 10817800"/>
              <a:gd name="csY36" fmla="*/ 5023322 h 5023322"/>
              <a:gd name="csX37" fmla="*/ 6291405 w 10817800"/>
              <a:gd name="csY37" fmla="*/ 5023322 h 5023322"/>
              <a:gd name="csX38" fmla="*/ 5722047 w 10817800"/>
              <a:gd name="csY38" fmla="*/ 5023322 h 5023322"/>
              <a:gd name="csX39" fmla="*/ 5152689 w 10817800"/>
              <a:gd name="csY39" fmla="*/ 5023322 h 5023322"/>
              <a:gd name="csX40" fmla="*/ 4475153 w 10817800"/>
              <a:gd name="csY40" fmla="*/ 5023322 h 5023322"/>
              <a:gd name="csX41" fmla="*/ 4122151 w 10817800"/>
              <a:gd name="csY41" fmla="*/ 5023322 h 5023322"/>
              <a:gd name="csX42" fmla="*/ 3769149 w 10817800"/>
              <a:gd name="csY42" fmla="*/ 5023322 h 5023322"/>
              <a:gd name="csX43" fmla="*/ 2983435 w 10817800"/>
              <a:gd name="csY43" fmla="*/ 5023322 h 5023322"/>
              <a:gd name="csX44" fmla="*/ 2197721 w 10817800"/>
              <a:gd name="csY44" fmla="*/ 5023322 h 5023322"/>
              <a:gd name="csX45" fmla="*/ 1628364 w 10817800"/>
              <a:gd name="csY45" fmla="*/ 5023322 h 5023322"/>
              <a:gd name="csX46" fmla="*/ 1383540 w 10817800"/>
              <a:gd name="csY46" fmla="*/ 5023322 h 5023322"/>
              <a:gd name="csX47" fmla="*/ 1138716 w 10817800"/>
              <a:gd name="csY47" fmla="*/ 5023322 h 5023322"/>
              <a:gd name="csX48" fmla="*/ 0 w 10817800"/>
              <a:gd name="csY48" fmla="*/ 5023322 h 5023322"/>
              <a:gd name="csX49" fmla="*/ 0 w 10817800"/>
              <a:gd name="csY49" fmla="*/ 4515408 h 5023322"/>
              <a:gd name="csX50" fmla="*/ 0 w 10817800"/>
              <a:gd name="csY50" fmla="*/ 4007495 h 5023322"/>
              <a:gd name="csX51" fmla="*/ 0 w 10817800"/>
              <a:gd name="csY51" fmla="*/ 3499581 h 5023322"/>
              <a:gd name="csX52" fmla="*/ 0 w 10817800"/>
              <a:gd name="csY52" fmla="*/ 3092134 h 5023322"/>
              <a:gd name="csX53" fmla="*/ 0 w 10817800"/>
              <a:gd name="csY53" fmla="*/ 2684687 h 5023322"/>
              <a:gd name="csX54" fmla="*/ 0 w 10817800"/>
              <a:gd name="csY54" fmla="*/ 2277239 h 5023322"/>
              <a:gd name="csX55" fmla="*/ 0 w 10817800"/>
              <a:gd name="csY55" fmla="*/ 1869792 h 5023322"/>
              <a:gd name="csX56" fmla="*/ 0 w 10817800"/>
              <a:gd name="csY56" fmla="*/ 1462345 h 5023322"/>
              <a:gd name="csX57" fmla="*/ 0 w 10817800"/>
              <a:gd name="csY57" fmla="*/ 954431 h 5023322"/>
              <a:gd name="csX58" fmla="*/ 0 w 10817800"/>
              <a:gd name="csY58" fmla="*/ 546984 h 5023322"/>
              <a:gd name="csX59" fmla="*/ 0 w 10817800"/>
              <a:gd name="csY59" fmla="*/ 0 h 5023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0817800" h="5023322" fill="none" extrusionOk="0">
                <a:moveTo>
                  <a:pt x="0" y="0"/>
                </a:moveTo>
                <a:cubicBezTo>
                  <a:pt x="134297" y="-33942"/>
                  <a:pt x="205751" y="30102"/>
                  <a:pt x="353002" y="0"/>
                </a:cubicBezTo>
                <a:cubicBezTo>
                  <a:pt x="500253" y="-30102"/>
                  <a:pt x="725460" y="48998"/>
                  <a:pt x="922360" y="0"/>
                </a:cubicBezTo>
                <a:cubicBezTo>
                  <a:pt x="1119260" y="-48998"/>
                  <a:pt x="1269132" y="21736"/>
                  <a:pt x="1491718" y="0"/>
                </a:cubicBezTo>
                <a:cubicBezTo>
                  <a:pt x="1714304" y="-21736"/>
                  <a:pt x="1643980" y="866"/>
                  <a:pt x="1736542" y="0"/>
                </a:cubicBezTo>
                <a:cubicBezTo>
                  <a:pt x="1829104" y="-866"/>
                  <a:pt x="2228298" y="59592"/>
                  <a:pt x="2414077" y="0"/>
                </a:cubicBezTo>
                <a:cubicBezTo>
                  <a:pt x="2599857" y="-59592"/>
                  <a:pt x="2575516" y="12631"/>
                  <a:pt x="2658901" y="0"/>
                </a:cubicBezTo>
                <a:cubicBezTo>
                  <a:pt x="2742286" y="-12631"/>
                  <a:pt x="3037087" y="31346"/>
                  <a:pt x="3228259" y="0"/>
                </a:cubicBezTo>
                <a:cubicBezTo>
                  <a:pt x="3419431" y="-31346"/>
                  <a:pt x="3817342" y="15671"/>
                  <a:pt x="4013973" y="0"/>
                </a:cubicBezTo>
                <a:cubicBezTo>
                  <a:pt x="4210604" y="-15671"/>
                  <a:pt x="4425271" y="24227"/>
                  <a:pt x="4799687" y="0"/>
                </a:cubicBezTo>
                <a:cubicBezTo>
                  <a:pt x="5174103" y="-24227"/>
                  <a:pt x="5201338" y="13295"/>
                  <a:pt x="5477223" y="0"/>
                </a:cubicBezTo>
                <a:cubicBezTo>
                  <a:pt x="5753108" y="-13295"/>
                  <a:pt x="5742046" y="53486"/>
                  <a:pt x="5938403" y="0"/>
                </a:cubicBezTo>
                <a:cubicBezTo>
                  <a:pt x="6134760" y="-53486"/>
                  <a:pt x="6099715" y="6298"/>
                  <a:pt x="6183227" y="0"/>
                </a:cubicBezTo>
                <a:cubicBezTo>
                  <a:pt x="6266739" y="-6298"/>
                  <a:pt x="6463002" y="12007"/>
                  <a:pt x="6644407" y="0"/>
                </a:cubicBezTo>
                <a:cubicBezTo>
                  <a:pt x="6825812" y="-12007"/>
                  <a:pt x="7071746" y="5370"/>
                  <a:pt x="7321943" y="0"/>
                </a:cubicBezTo>
                <a:cubicBezTo>
                  <a:pt x="7572140" y="-5370"/>
                  <a:pt x="7759340" y="21275"/>
                  <a:pt x="8107656" y="0"/>
                </a:cubicBezTo>
                <a:cubicBezTo>
                  <a:pt x="8455972" y="-21275"/>
                  <a:pt x="8303157" y="15470"/>
                  <a:pt x="8352480" y="0"/>
                </a:cubicBezTo>
                <a:cubicBezTo>
                  <a:pt x="8401803" y="-15470"/>
                  <a:pt x="8510222" y="393"/>
                  <a:pt x="8597304" y="0"/>
                </a:cubicBezTo>
                <a:cubicBezTo>
                  <a:pt x="8684386" y="-393"/>
                  <a:pt x="9096420" y="11361"/>
                  <a:pt x="9383018" y="0"/>
                </a:cubicBezTo>
                <a:cubicBezTo>
                  <a:pt x="9669616" y="-11361"/>
                  <a:pt x="9518755" y="13696"/>
                  <a:pt x="9627842" y="0"/>
                </a:cubicBezTo>
                <a:cubicBezTo>
                  <a:pt x="9736929" y="-13696"/>
                  <a:pt x="9940742" y="26366"/>
                  <a:pt x="10197200" y="0"/>
                </a:cubicBezTo>
                <a:cubicBezTo>
                  <a:pt x="10453658" y="-26366"/>
                  <a:pt x="10533157" y="2165"/>
                  <a:pt x="10817800" y="0"/>
                </a:cubicBezTo>
                <a:cubicBezTo>
                  <a:pt x="10834468" y="211402"/>
                  <a:pt x="10772497" y="359821"/>
                  <a:pt x="10817800" y="457680"/>
                </a:cubicBezTo>
                <a:cubicBezTo>
                  <a:pt x="10863103" y="555539"/>
                  <a:pt x="10798874" y="818630"/>
                  <a:pt x="10817800" y="1116294"/>
                </a:cubicBezTo>
                <a:cubicBezTo>
                  <a:pt x="10836726" y="1413958"/>
                  <a:pt x="10802043" y="1595394"/>
                  <a:pt x="10817800" y="1774907"/>
                </a:cubicBezTo>
                <a:cubicBezTo>
                  <a:pt x="10833557" y="1954420"/>
                  <a:pt x="10775838" y="2085186"/>
                  <a:pt x="10817800" y="2182354"/>
                </a:cubicBezTo>
                <a:cubicBezTo>
                  <a:pt x="10859762" y="2279522"/>
                  <a:pt x="10794136" y="2532229"/>
                  <a:pt x="10817800" y="2740501"/>
                </a:cubicBezTo>
                <a:cubicBezTo>
                  <a:pt x="10841464" y="2948773"/>
                  <a:pt x="10796088" y="3031733"/>
                  <a:pt x="10817800" y="3248415"/>
                </a:cubicBezTo>
                <a:cubicBezTo>
                  <a:pt x="10839512" y="3465097"/>
                  <a:pt x="10762521" y="3513438"/>
                  <a:pt x="10817800" y="3756329"/>
                </a:cubicBezTo>
                <a:cubicBezTo>
                  <a:pt x="10873079" y="3999220"/>
                  <a:pt x="10795668" y="4155056"/>
                  <a:pt x="10817800" y="4264242"/>
                </a:cubicBezTo>
                <a:cubicBezTo>
                  <a:pt x="10839932" y="4373428"/>
                  <a:pt x="10745148" y="4854742"/>
                  <a:pt x="10817800" y="5023322"/>
                </a:cubicBezTo>
                <a:cubicBezTo>
                  <a:pt x="10609887" y="5111197"/>
                  <a:pt x="10321127" y="4957363"/>
                  <a:pt x="10032086" y="5023322"/>
                </a:cubicBezTo>
                <a:cubicBezTo>
                  <a:pt x="9743045" y="5089281"/>
                  <a:pt x="9569549" y="4948839"/>
                  <a:pt x="9246372" y="5023322"/>
                </a:cubicBezTo>
                <a:cubicBezTo>
                  <a:pt x="8923195" y="5097805"/>
                  <a:pt x="8854591" y="4991893"/>
                  <a:pt x="8677014" y="5023322"/>
                </a:cubicBezTo>
                <a:cubicBezTo>
                  <a:pt x="8499437" y="5054751"/>
                  <a:pt x="8185537" y="4970321"/>
                  <a:pt x="7891300" y="5023322"/>
                </a:cubicBezTo>
                <a:cubicBezTo>
                  <a:pt x="7597063" y="5076323"/>
                  <a:pt x="7486379" y="4972889"/>
                  <a:pt x="7105587" y="5023322"/>
                </a:cubicBezTo>
                <a:cubicBezTo>
                  <a:pt x="6724795" y="5073755"/>
                  <a:pt x="6926117" y="5010271"/>
                  <a:pt x="6752585" y="5023322"/>
                </a:cubicBezTo>
                <a:cubicBezTo>
                  <a:pt x="6579053" y="5036373"/>
                  <a:pt x="6403644" y="4999823"/>
                  <a:pt x="6291405" y="5023322"/>
                </a:cubicBezTo>
                <a:cubicBezTo>
                  <a:pt x="6179166" y="5046821"/>
                  <a:pt x="5938557" y="4964170"/>
                  <a:pt x="5722047" y="5023322"/>
                </a:cubicBezTo>
                <a:cubicBezTo>
                  <a:pt x="5505537" y="5082474"/>
                  <a:pt x="5356054" y="4971909"/>
                  <a:pt x="5152689" y="5023322"/>
                </a:cubicBezTo>
                <a:cubicBezTo>
                  <a:pt x="4949324" y="5074735"/>
                  <a:pt x="4695802" y="4965482"/>
                  <a:pt x="4475153" y="5023322"/>
                </a:cubicBezTo>
                <a:cubicBezTo>
                  <a:pt x="4254504" y="5081162"/>
                  <a:pt x="4268925" y="4998484"/>
                  <a:pt x="4122151" y="5023322"/>
                </a:cubicBezTo>
                <a:cubicBezTo>
                  <a:pt x="3975377" y="5048160"/>
                  <a:pt x="3886659" y="4992044"/>
                  <a:pt x="3769149" y="5023322"/>
                </a:cubicBezTo>
                <a:cubicBezTo>
                  <a:pt x="3651639" y="5054600"/>
                  <a:pt x="3311605" y="4977293"/>
                  <a:pt x="2983435" y="5023322"/>
                </a:cubicBezTo>
                <a:cubicBezTo>
                  <a:pt x="2655265" y="5069351"/>
                  <a:pt x="2532117" y="4936392"/>
                  <a:pt x="2197721" y="5023322"/>
                </a:cubicBezTo>
                <a:cubicBezTo>
                  <a:pt x="1863325" y="5110252"/>
                  <a:pt x="1848337" y="4991626"/>
                  <a:pt x="1628364" y="5023322"/>
                </a:cubicBezTo>
                <a:cubicBezTo>
                  <a:pt x="1408391" y="5055018"/>
                  <a:pt x="1490281" y="5021926"/>
                  <a:pt x="1383540" y="5023322"/>
                </a:cubicBezTo>
                <a:cubicBezTo>
                  <a:pt x="1276799" y="5024718"/>
                  <a:pt x="1251135" y="5013250"/>
                  <a:pt x="1138716" y="5023322"/>
                </a:cubicBezTo>
                <a:cubicBezTo>
                  <a:pt x="1026297" y="5033394"/>
                  <a:pt x="404999" y="5010606"/>
                  <a:pt x="0" y="5023322"/>
                </a:cubicBezTo>
                <a:cubicBezTo>
                  <a:pt x="-23118" y="4819229"/>
                  <a:pt x="58141" y="4751698"/>
                  <a:pt x="0" y="4515408"/>
                </a:cubicBezTo>
                <a:cubicBezTo>
                  <a:pt x="-58141" y="4279118"/>
                  <a:pt x="52155" y="4251713"/>
                  <a:pt x="0" y="4007495"/>
                </a:cubicBezTo>
                <a:cubicBezTo>
                  <a:pt x="-52155" y="3763277"/>
                  <a:pt x="60507" y="3725616"/>
                  <a:pt x="0" y="3499581"/>
                </a:cubicBezTo>
                <a:cubicBezTo>
                  <a:pt x="-60507" y="3273546"/>
                  <a:pt x="27303" y="3259399"/>
                  <a:pt x="0" y="3092134"/>
                </a:cubicBezTo>
                <a:cubicBezTo>
                  <a:pt x="-27303" y="2924869"/>
                  <a:pt x="41582" y="2871700"/>
                  <a:pt x="0" y="2684687"/>
                </a:cubicBezTo>
                <a:cubicBezTo>
                  <a:pt x="-41582" y="2497674"/>
                  <a:pt x="7524" y="2424129"/>
                  <a:pt x="0" y="2277239"/>
                </a:cubicBezTo>
                <a:cubicBezTo>
                  <a:pt x="-7524" y="2130349"/>
                  <a:pt x="30174" y="2022642"/>
                  <a:pt x="0" y="1869792"/>
                </a:cubicBezTo>
                <a:cubicBezTo>
                  <a:pt x="-30174" y="1716942"/>
                  <a:pt x="26142" y="1591523"/>
                  <a:pt x="0" y="1462345"/>
                </a:cubicBezTo>
                <a:cubicBezTo>
                  <a:pt x="-26142" y="1333167"/>
                  <a:pt x="27520" y="1060286"/>
                  <a:pt x="0" y="954431"/>
                </a:cubicBezTo>
                <a:cubicBezTo>
                  <a:pt x="-27520" y="848576"/>
                  <a:pt x="24712" y="666076"/>
                  <a:pt x="0" y="546984"/>
                </a:cubicBezTo>
                <a:cubicBezTo>
                  <a:pt x="-24712" y="427892"/>
                  <a:pt x="27020" y="155220"/>
                  <a:pt x="0" y="0"/>
                </a:cubicBezTo>
                <a:close/>
              </a:path>
              <a:path w="10817800" h="5023322" stroke="0" extrusionOk="0">
                <a:moveTo>
                  <a:pt x="0" y="0"/>
                </a:moveTo>
                <a:cubicBezTo>
                  <a:pt x="155491" y="-24390"/>
                  <a:pt x="238167" y="17145"/>
                  <a:pt x="461180" y="0"/>
                </a:cubicBezTo>
                <a:cubicBezTo>
                  <a:pt x="684193" y="-17145"/>
                  <a:pt x="648027" y="23755"/>
                  <a:pt x="706004" y="0"/>
                </a:cubicBezTo>
                <a:cubicBezTo>
                  <a:pt x="763981" y="-23755"/>
                  <a:pt x="1315467" y="15941"/>
                  <a:pt x="1491718" y="0"/>
                </a:cubicBezTo>
                <a:cubicBezTo>
                  <a:pt x="1667969" y="-15941"/>
                  <a:pt x="1833829" y="8884"/>
                  <a:pt x="1952898" y="0"/>
                </a:cubicBezTo>
                <a:cubicBezTo>
                  <a:pt x="2071967" y="-8884"/>
                  <a:pt x="2226612" y="24199"/>
                  <a:pt x="2414077" y="0"/>
                </a:cubicBezTo>
                <a:cubicBezTo>
                  <a:pt x="2601542" y="-24199"/>
                  <a:pt x="3027038" y="79113"/>
                  <a:pt x="3199791" y="0"/>
                </a:cubicBezTo>
                <a:cubicBezTo>
                  <a:pt x="3372544" y="-79113"/>
                  <a:pt x="3459243" y="4928"/>
                  <a:pt x="3552793" y="0"/>
                </a:cubicBezTo>
                <a:cubicBezTo>
                  <a:pt x="3646343" y="-4928"/>
                  <a:pt x="4081654" y="35387"/>
                  <a:pt x="4338507" y="0"/>
                </a:cubicBezTo>
                <a:cubicBezTo>
                  <a:pt x="4595360" y="-35387"/>
                  <a:pt x="4750378" y="15655"/>
                  <a:pt x="5124221" y="0"/>
                </a:cubicBezTo>
                <a:cubicBezTo>
                  <a:pt x="5498064" y="-15655"/>
                  <a:pt x="5463930" y="25583"/>
                  <a:pt x="5693579" y="0"/>
                </a:cubicBezTo>
                <a:cubicBezTo>
                  <a:pt x="5923228" y="-25583"/>
                  <a:pt x="6101420" y="83325"/>
                  <a:pt x="6479293" y="0"/>
                </a:cubicBezTo>
                <a:cubicBezTo>
                  <a:pt x="6857166" y="-83325"/>
                  <a:pt x="6787929" y="26758"/>
                  <a:pt x="6940473" y="0"/>
                </a:cubicBezTo>
                <a:cubicBezTo>
                  <a:pt x="7093017" y="-26758"/>
                  <a:pt x="7204567" y="27025"/>
                  <a:pt x="7401653" y="0"/>
                </a:cubicBezTo>
                <a:cubicBezTo>
                  <a:pt x="7598739" y="-27025"/>
                  <a:pt x="7760943" y="53937"/>
                  <a:pt x="8079189" y="0"/>
                </a:cubicBezTo>
                <a:cubicBezTo>
                  <a:pt x="8397435" y="-53937"/>
                  <a:pt x="8333481" y="31078"/>
                  <a:pt x="8540368" y="0"/>
                </a:cubicBezTo>
                <a:cubicBezTo>
                  <a:pt x="8747255" y="-31078"/>
                  <a:pt x="9048938" y="57700"/>
                  <a:pt x="9326082" y="0"/>
                </a:cubicBezTo>
                <a:cubicBezTo>
                  <a:pt x="9603226" y="-57700"/>
                  <a:pt x="9833335" y="44364"/>
                  <a:pt x="10111796" y="0"/>
                </a:cubicBezTo>
                <a:cubicBezTo>
                  <a:pt x="10390257" y="-44364"/>
                  <a:pt x="10665746" y="67588"/>
                  <a:pt x="10817800" y="0"/>
                </a:cubicBezTo>
                <a:cubicBezTo>
                  <a:pt x="10839096" y="223573"/>
                  <a:pt x="10810247" y="353594"/>
                  <a:pt x="10817800" y="507914"/>
                </a:cubicBezTo>
                <a:cubicBezTo>
                  <a:pt x="10825353" y="662234"/>
                  <a:pt x="10789638" y="797573"/>
                  <a:pt x="10817800" y="915361"/>
                </a:cubicBezTo>
                <a:cubicBezTo>
                  <a:pt x="10845962" y="1033149"/>
                  <a:pt x="10797909" y="1175739"/>
                  <a:pt x="10817800" y="1373041"/>
                </a:cubicBezTo>
                <a:cubicBezTo>
                  <a:pt x="10837691" y="1570343"/>
                  <a:pt x="10781828" y="1766244"/>
                  <a:pt x="10817800" y="1981421"/>
                </a:cubicBezTo>
                <a:cubicBezTo>
                  <a:pt x="10853772" y="2196598"/>
                  <a:pt x="10762027" y="2353101"/>
                  <a:pt x="10817800" y="2489335"/>
                </a:cubicBezTo>
                <a:cubicBezTo>
                  <a:pt x="10873573" y="2625569"/>
                  <a:pt x="10768230" y="2826669"/>
                  <a:pt x="10817800" y="2947016"/>
                </a:cubicBezTo>
                <a:cubicBezTo>
                  <a:pt x="10867370" y="3067363"/>
                  <a:pt x="10789653" y="3340605"/>
                  <a:pt x="10817800" y="3555396"/>
                </a:cubicBezTo>
                <a:cubicBezTo>
                  <a:pt x="10845947" y="3770187"/>
                  <a:pt x="10795980" y="3840634"/>
                  <a:pt x="10817800" y="4113543"/>
                </a:cubicBezTo>
                <a:cubicBezTo>
                  <a:pt x="10839620" y="4386452"/>
                  <a:pt x="10805077" y="4803005"/>
                  <a:pt x="10817800" y="5023322"/>
                </a:cubicBezTo>
                <a:cubicBezTo>
                  <a:pt x="10484248" y="5077757"/>
                  <a:pt x="10286470" y="4983180"/>
                  <a:pt x="10032086" y="5023322"/>
                </a:cubicBezTo>
                <a:cubicBezTo>
                  <a:pt x="9777702" y="5063464"/>
                  <a:pt x="9555914" y="5014371"/>
                  <a:pt x="9354550" y="5023322"/>
                </a:cubicBezTo>
                <a:cubicBezTo>
                  <a:pt x="9153186" y="5032273"/>
                  <a:pt x="9154269" y="4998389"/>
                  <a:pt x="9001548" y="5023322"/>
                </a:cubicBezTo>
                <a:cubicBezTo>
                  <a:pt x="8848827" y="5048255"/>
                  <a:pt x="8547673" y="4990832"/>
                  <a:pt x="8324012" y="5023322"/>
                </a:cubicBezTo>
                <a:cubicBezTo>
                  <a:pt x="8100351" y="5055812"/>
                  <a:pt x="8165613" y="5015746"/>
                  <a:pt x="8079189" y="5023322"/>
                </a:cubicBezTo>
                <a:cubicBezTo>
                  <a:pt x="7992765" y="5030898"/>
                  <a:pt x="7552307" y="5005461"/>
                  <a:pt x="7401653" y="5023322"/>
                </a:cubicBezTo>
                <a:cubicBezTo>
                  <a:pt x="7250999" y="5041183"/>
                  <a:pt x="7189090" y="5011745"/>
                  <a:pt x="7048651" y="5023322"/>
                </a:cubicBezTo>
                <a:cubicBezTo>
                  <a:pt x="6908212" y="5034899"/>
                  <a:pt x="6902574" y="5021635"/>
                  <a:pt x="6803827" y="5023322"/>
                </a:cubicBezTo>
                <a:cubicBezTo>
                  <a:pt x="6705080" y="5025009"/>
                  <a:pt x="6577472" y="5017095"/>
                  <a:pt x="6450825" y="5023322"/>
                </a:cubicBezTo>
                <a:cubicBezTo>
                  <a:pt x="6324178" y="5029549"/>
                  <a:pt x="5989044" y="5008990"/>
                  <a:pt x="5773289" y="5023322"/>
                </a:cubicBezTo>
                <a:cubicBezTo>
                  <a:pt x="5557534" y="5037654"/>
                  <a:pt x="5536446" y="5014145"/>
                  <a:pt x="5420287" y="5023322"/>
                </a:cubicBezTo>
                <a:cubicBezTo>
                  <a:pt x="5304128" y="5032499"/>
                  <a:pt x="5296513" y="5012796"/>
                  <a:pt x="5175463" y="5023322"/>
                </a:cubicBezTo>
                <a:cubicBezTo>
                  <a:pt x="5054413" y="5033848"/>
                  <a:pt x="4914857" y="5006874"/>
                  <a:pt x="4822461" y="5023322"/>
                </a:cubicBezTo>
                <a:cubicBezTo>
                  <a:pt x="4730065" y="5039770"/>
                  <a:pt x="4549730" y="5018920"/>
                  <a:pt x="4361281" y="5023322"/>
                </a:cubicBezTo>
                <a:cubicBezTo>
                  <a:pt x="4172832" y="5027724"/>
                  <a:pt x="4051362" y="4985684"/>
                  <a:pt x="3791924" y="5023322"/>
                </a:cubicBezTo>
                <a:cubicBezTo>
                  <a:pt x="3532486" y="5060960"/>
                  <a:pt x="3574021" y="5004564"/>
                  <a:pt x="3438922" y="5023322"/>
                </a:cubicBezTo>
                <a:cubicBezTo>
                  <a:pt x="3303823" y="5042080"/>
                  <a:pt x="2922450" y="4951861"/>
                  <a:pt x="2653208" y="5023322"/>
                </a:cubicBezTo>
                <a:cubicBezTo>
                  <a:pt x="2383966" y="5094783"/>
                  <a:pt x="2242645" y="5013313"/>
                  <a:pt x="2083850" y="5023322"/>
                </a:cubicBezTo>
                <a:cubicBezTo>
                  <a:pt x="1925055" y="5033331"/>
                  <a:pt x="1545359" y="4954199"/>
                  <a:pt x="1298136" y="5023322"/>
                </a:cubicBezTo>
                <a:cubicBezTo>
                  <a:pt x="1050913" y="5092445"/>
                  <a:pt x="820729" y="5002913"/>
                  <a:pt x="620600" y="5023322"/>
                </a:cubicBezTo>
                <a:cubicBezTo>
                  <a:pt x="420471" y="5043731"/>
                  <a:pt x="289322" y="4991291"/>
                  <a:pt x="0" y="5023322"/>
                </a:cubicBezTo>
                <a:cubicBezTo>
                  <a:pt x="-63986" y="4898273"/>
                  <a:pt x="63346" y="4643636"/>
                  <a:pt x="0" y="4414942"/>
                </a:cubicBezTo>
                <a:cubicBezTo>
                  <a:pt x="-63346" y="4186248"/>
                  <a:pt x="71161" y="4075522"/>
                  <a:pt x="0" y="3806562"/>
                </a:cubicBezTo>
                <a:cubicBezTo>
                  <a:pt x="-71161" y="3537602"/>
                  <a:pt x="56658" y="3438851"/>
                  <a:pt x="0" y="3248415"/>
                </a:cubicBezTo>
                <a:cubicBezTo>
                  <a:pt x="-56658" y="3057979"/>
                  <a:pt x="21552" y="2776412"/>
                  <a:pt x="0" y="2589802"/>
                </a:cubicBezTo>
                <a:cubicBezTo>
                  <a:pt x="-21552" y="2403192"/>
                  <a:pt x="11829" y="2247418"/>
                  <a:pt x="0" y="1931188"/>
                </a:cubicBezTo>
                <a:cubicBezTo>
                  <a:pt x="-11829" y="1614958"/>
                  <a:pt x="36719" y="1492506"/>
                  <a:pt x="0" y="1322808"/>
                </a:cubicBezTo>
                <a:cubicBezTo>
                  <a:pt x="-36719" y="1153110"/>
                  <a:pt x="71473" y="936650"/>
                  <a:pt x="0" y="714428"/>
                </a:cubicBezTo>
                <a:cubicBezTo>
                  <a:pt x="-71473" y="492206"/>
                  <a:pt x="20621" y="156915"/>
                  <a:pt x="0" y="0"/>
                </a:cubicBezTo>
                <a:close/>
              </a:path>
            </a:pathLst>
          </a:custGeom>
          <a:solidFill>
            <a:schemeClr val="bg1"/>
          </a:solidFill>
          <a:ln>
            <a:no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2" name="Title 1">
            <a:extLst>
              <a:ext uri="{FF2B5EF4-FFF2-40B4-BE49-F238E27FC236}">
                <a16:creationId xmlns:a16="http://schemas.microsoft.com/office/drawing/2014/main" id="{806A4315-56DE-5758-B772-FEB4C36DA0C7}"/>
              </a:ext>
            </a:extLst>
          </p:cNvPr>
          <p:cNvSpPr>
            <a:spLocks noGrp="1"/>
          </p:cNvSpPr>
          <p:nvPr>
            <p:ph type="title" hasCustomPrompt="1"/>
          </p:nvPr>
        </p:nvSpPr>
        <p:spPr>
          <a:xfrm>
            <a:off x="929197" y="599243"/>
            <a:ext cx="10333607" cy="4598632"/>
          </a:xfrm>
        </p:spPr>
        <p:txBody>
          <a:bodyPr anchor="ctr"/>
          <a:lstStyle>
            <a:lvl1pPr algn="ctr">
              <a:defRPr sz="3200">
                <a:solidFill>
                  <a:schemeClr val="tx2"/>
                </a:solidFill>
              </a:defRPr>
            </a:lvl1pPr>
          </a:lstStyle>
          <a:p>
            <a:r>
              <a:rPr lang="en-GB" dirty="0" err="1"/>
              <a:t>Lisää</a:t>
            </a:r>
            <a:r>
              <a:rPr lang="en-GB" dirty="0"/>
              <a:t> </a:t>
            </a:r>
            <a:r>
              <a:rPr lang="en-GB" dirty="0" err="1"/>
              <a:t>teksti</a:t>
            </a:r>
            <a:r>
              <a:rPr lang="en-GB" dirty="0"/>
              <a:t> </a:t>
            </a:r>
            <a:r>
              <a:rPr lang="en-GB" dirty="0" err="1"/>
              <a:t>tähän</a:t>
            </a:r>
            <a:endParaRPr lang="en-FI" dirty="0"/>
          </a:p>
        </p:txBody>
      </p:sp>
      <p:grpSp>
        <p:nvGrpSpPr>
          <p:cNvPr id="8" name="Group 7">
            <a:extLst>
              <a:ext uri="{FF2B5EF4-FFF2-40B4-BE49-F238E27FC236}">
                <a16:creationId xmlns:a16="http://schemas.microsoft.com/office/drawing/2014/main" id="{98731F08-106B-3A35-057B-8B7E1539B2B0}"/>
              </a:ext>
            </a:extLst>
          </p:cNvPr>
          <p:cNvGrpSpPr/>
          <p:nvPr userDrawn="1"/>
        </p:nvGrpSpPr>
        <p:grpSpPr>
          <a:xfrm>
            <a:off x="3974232" y="6176963"/>
            <a:ext cx="4248613" cy="566517"/>
            <a:chOff x="3974232" y="6176963"/>
            <a:chExt cx="4248613" cy="566517"/>
          </a:xfrm>
        </p:grpSpPr>
        <p:pic>
          <p:nvPicPr>
            <p:cNvPr id="5" name="Picture 4" descr="Blue text on a black background&#10;&#10;Description automatically generated with medium confidence">
              <a:extLst>
                <a:ext uri="{FF2B5EF4-FFF2-40B4-BE49-F238E27FC236}">
                  <a16:creationId xmlns:a16="http://schemas.microsoft.com/office/drawing/2014/main" id="{AE9B5F3F-F439-6C05-B3BC-55AA3BEFF18B}"/>
                </a:ext>
              </a:extLst>
            </p:cNvPr>
            <p:cNvPicPr>
              <a:picLocks noChangeAspect="1"/>
            </p:cNvPicPr>
            <p:nvPr userDrawn="1"/>
          </p:nvPicPr>
          <p:blipFill>
            <a:blip r:embed="rId3"/>
            <a:stretch>
              <a:fillRect/>
            </a:stretch>
          </p:blipFill>
          <p:spPr>
            <a:xfrm>
              <a:off x="3974232" y="6176963"/>
              <a:ext cx="1872939" cy="544512"/>
            </a:xfrm>
            <a:prstGeom prst="rect">
              <a:avLst/>
            </a:prstGeom>
          </p:spPr>
        </p:pic>
        <p:pic>
          <p:nvPicPr>
            <p:cNvPr id="9" name="Picture 8">
              <a:extLst>
                <a:ext uri="{FF2B5EF4-FFF2-40B4-BE49-F238E27FC236}">
                  <a16:creationId xmlns:a16="http://schemas.microsoft.com/office/drawing/2014/main" id="{9A20EC85-6CC5-15BB-16A8-C162FE90A5B4}"/>
                </a:ext>
              </a:extLst>
            </p:cNvPr>
            <p:cNvPicPr>
              <a:picLocks noChangeAspect="1"/>
            </p:cNvPicPr>
            <p:nvPr userDrawn="1"/>
          </p:nvPicPr>
          <p:blipFill rotWithShape="1">
            <a:blip r:embed="rId4"/>
            <a:srcRect t="1" r="72479" b="-95213"/>
            <a:stretch/>
          </p:blipFill>
          <p:spPr>
            <a:xfrm>
              <a:off x="6111530" y="6304658"/>
              <a:ext cx="2012831" cy="166444"/>
            </a:xfrm>
            <a:prstGeom prst="rect">
              <a:avLst/>
            </a:prstGeom>
          </p:spPr>
        </p:pic>
        <p:pic>
          <p:nvPicPr>
            <p:cNvPr id="3" name="Picture 2" descr="A blue text on a black background&#10;&#10;Description automatically generated">
              <a:extLst>
                <a:ext uri="{FF2B5EF4-FFF2-40B4-BE49-F238E27FC236}">
                  <a16:creationId xmlns:a16="http://schemas.microsoft.com/office/drawing/2014/main" id="{F18E9648-E278-306F-DF8C-70FD775297B9}"/>
                </a:ext>
              </a:extLst>
            </p:cNvPr>
            <p:cNvPicPr>
              <a:picLocks noChangeAspect="1"/>
            </p:cNvPicPr>
            <p:nvPr userDrawn="1"/>
          </p:nvPicPr>
          <p:blipFill>
            <a:blip r:embed="rId5"/>
            <a:stretch>
              <a:fillRect/>
            </a:stretch>
          </p:blipFill>
          <p:spPr>
            <a:xfrm>
              <a:off x="6013045" y="6387880"/>
              <a:ext cx="2209800" cy="355600"/>
            </a:xfrm>
            <a:prstGeom prst="rect">
              <a:avLst/>
            </a:prstGeom>
          </p:spPr>
        </p:pic>
      </p:grpSp>
    </p:spTree>
    <p:extLst>
      <p:ext uri="{BB962C8B-B14F-4D97-AF65-F5344CB8AC3E}">
        <p14:creationId xmlns:p14="http://schemas.microsoft.com/office/powerpoint/2010/main" val="3027580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aritausta_aaltokuvio_monivari">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DF751-10E1-A14F-5D78-182344B826CB}"/>
              </a:ext>
            </a:extLst>
          </p:cNvPr>
          <p:cNvSpPr/>
          <p:nvPr userDrawn="1"/>
        </p:nvSpPr>
        <p:spPr>
          <a:xfrm>
            <a:off x="0" y="0"/>
            <a:ext cx="12191999" cy="6858000"/>
          </a:xfrm>
          <a:prstGeom prst="rect">
            <a:avLst/>
          </a:prstGeom>
          <a:solidFill>
            <a:schemeClr val="accent5">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Title 1">
            <a:extLst>
              <a:ext uri="{FF2B5EF4-FFF2-40B4-BE49-F238E27FC236}">
                <a16:creationId xmlns:a16="http://schemas.microsoft.com/office/drawing/2014/main" id="{8AC48E0E-D878-A397-52C2-B7FBAA212051}"/>
              </a:ext>
            </a:extLst>
          </p:cNvPr>
          <p:cNvSpPr>
            <a:spLocks noGrp="1"/>
          </p:cNvSpPr>
          <p:nvPr>
            <p:ph type="title" hasCustomPrompt="1"/>
          </p:nvPr>
        </p:nvSpPr>
        <p:spPr>
          <a:xfrm>
            <a:off x="3648075" y="439660"/>
            <a:ext cx="8062480" cy="1447138"/>
          </a:xfrm>
        </p:spPr>
        <p:txBody>
          <a:bodyPr anchor="b">
            <a:normAutofit/>
          </a:bodyPr>
          <a:lstStyle>
            <a:lvl1pPr>
              <a:defRPr sz="4000">
                <a:solidFill>
                  <a:schemeClr val="tx2"/>
                </a:solidFill>
              </a:defRPr>
            </a:lvl1pPr>
          </a:lstStyle>
          <a:p>
            <a:r>
              <a:rPr lang="en-GB" dirty="0" err="1"/>
              <a:t>Lisää</a:t>
            </a:r>
            <a:r>
              <a:rPr lang="en-GB" dirty="0"/>
              <a:t> </a:t>
            </a:r>
            <a:r>
              <a:rPr lang="en-GB" dirty="0" err="1"/>
              <a:t>otsikko</a:t>
            </a:r>
            <a:endParaRPr lang="en-FI" dirty="0"/>
          </a:p>
        </p:txBody>
      </p:sp>
      <p:sp>
        <p:nvSpPr>
          <p:cNvPr id="15" name="Text Placeholder 3">
            <a:extLst>
              <a:ext uri="{FF2B5EF4-FFF2-40B4-BE49-F238E27FC236}">
                <a16:creationId xmlns:a16="http://schemas.microsoft.com/office/drawing/2014/main" id="{989E2768-99D6-B46F-DA54-C8B99CB81EA5}"/>
              </a:ext>
            </a:extLst>
          </p:cNvPr>
          <p:cNvSpPr>
            <a:spLocks noGrp="1"/>
          </p:cNvSpPr>
          <p:nvPr>
            <p:ph type="body" sz="half" idx="2" hasCustomPrompt="1"/>
          </p:nvPr>
        </p:nvSpPr>
        <p:spPr>
          <a:xfrm>
            <a:off x="3648075" y="2195945"/>
            <a:ext cx="8062480" cy="3519056"/>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pic>
        <p:nvPicPr>
          <p:cNvPr id="3" name="Picture 2">
            <a:extLst>
              <a:ext uri="{FF2B5EF4-FFF2-40B4-BE49-F238E27FC236}">
                <a16:creationId xmlns:a16="http://schemas.microsoft.com/office/drawing/2014/main" id="{6E47FC4D-0BF6-7F2D-079A-B0DD66137F48}"/>
              </a:ext>
            </a:extLst>
          </p:cNvPr>
          <p:cNvPicPr>
            <a:picLocks noChangeAspect="1"/>
          </p:cNvPicPr>
          <p:nvPr userDrawn="1"/>
        </p:nvPicPr>
        <p:blipFill>
          <a:blip r:embed="rId2"/>
          <a:srcRect/>
          <a:stretch/>
        </p:blipFill>
        <p:spPr>
          <a:xfrm>
            <a:off x="-2037" y="-654627"/>
            <a:ext cx="2654830" cy="2986684"/>
          </a:xfrm>
          <a:prstGeom prst="rect">
            <a:avLst/>
          </a:prstGeom>
        </p:spPr>
      </p:pic>
    </p:spTree>
    <p:extLst>
      <p:ext uri="{BB962C8B-B14F-4D97-AF65-F5344CB8AC3E}">
        <p14:creationId xmlns:p14="http://schemas.microsoft.com/office/powerpoint/2010/main" val="2958128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aritausta_aaltokuvio_vihrea">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3C1FFED-34B2-4311-DBE5-99DC030535E5}"/>
              </a:ext>
            </a:extLst>
          </p:cNvPr>
          <p:cNvSpPr/>
          <p:nvPr userDrawn="1"/>
        </p:nvSpPr>
        <p:spPr>
          <a:xfrm>
            <a:off x="1" y="0"/>
            <a:ext cx="12192000" cy="6858000"/>
          </a:xfrm>
          <a:prstGeom prst="rect">
            <a:avLst/>
          </a:prstGeom>
          <a:solidFill>
            <a:schemeClr val="accent4">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Title 1">
            <a:extLst>
              <a:ext uri="{FF2B5EF4-FFF2-40B4-BE49-F238E27FC236}">
                <a16:creationId xmlns:a16="http://schemas.microsoft.com/office/drawing/2014/main" id="{8AC48E0E-D878-A397-52C2-B7FBAA212051}"/>
              </a:ext>
            </a:extLst>
          </p:cNvPr>
          <p:cNvSpPr>
            <a:spLocks noGrp="1"/>
          </p:cNvSpPr>
          <p:nvPr>
            <p:ph type="title" hasCustomPrompt="1"/>
          </p:nvPr>
        </p:nvSpPr>
        <p:spPr>
          <a:xfrm>
            <a:off x="3648075" y="439660"/>
            <a:ext cx="8062480" cy="1447138"/>
          </a:xfrm>
        </p:spPr>
        <p:txBody>
          <a:bodyPr anchor="b">
            <a:normAutofit/>
          </a:bodyPr>
          <a:lstStyle>
            <a:lvl1pPr>
              <a:defRPr sz="4000">
                <a:solidFill>
                  <a:schemeClr val="tx2"/>
                </a:solidFill>
              </a:defRPr>
            </a:lvl1pPr>
          </a:lstStyle>
          <a:p>
            <a:r>
              <a:rPr lang="en-GB" dirty="0" err="1"/>
              <a:t>Lisää</a:t>
            </a:r>
            <a:r>
              <a:rPr lang="en-GB" dirty="0"/>
              <a:t> </a:t>
            </a:r>
            <a:r>
              <a:rPr lang="en-GB" dirty="0" err="1"/>
              <a:t>otsikko</a:t>
            </a:r>
            <a:endParaRPr lang="en-FI" dirty="0"/>
          </a:p>
        </p:txBody>
      </p:sp>
      <p:sp>
        <p:nvSpPr>
          <p:cNvPr id="15" name="Text Placeholder 3">
            <a:extLst>
              <a:ext uri="{FF2B5EF4-FFF2-40B4-BE49-F238E27FC236}">
                <a16:creationId xmlns:a16="http://schemas.microsoft.com/office/drawing/2014/main" id="{989E2768-99D6-B46F-DA54-C8B99CB81EA5}"/>
              </a:ext>
            </a:extLst>
          </p:cNvPr>
          <p:cNvSpPr>
            <a:spLocks noGrp="1"/>
          </p:cNvSpPr>
          <p:nvPr>
            <p:ph type="body" sz="half" idx="2" hasCustomPrompt="1"/>
          </p:nvPr>
        </p:nvSpPr>
        <p:spPr>
          <a:xfrm>
            <a:off x="3648075" y="2195945"/>
            <a:ext cx="8062480" cy="3519056"/>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pic>
        <p:nvPicPr>
          <p:cNvPr id="16" name="Picture 15">
            <a:extLst>
              <a:ext uri="{FF2B5EF4-FFF2-40B4-BE49-F238E27FC236}">
                <a16:creationId xmlns:a16="http://schemas.microsoft.com/office/drawing/2014/main" id="{089F7871-365D-6200-EC45-AD5A9A7C71F8}"/>
              </a:ext>
            </a:extLst>
          </p:cNvPr>
          <p:cNvPicPr>
            <a:picLocks noChangeAspect="1"/>
          </p:cNvPicPr>
          <p:nvPr userDrawn="1"/>
        </p:nvPicPr>
        <p:blipFill>
          <a:blip r:embed="rId2"/>
          <a:srcRect/>
          <a:stretch/>
        </p:blipFill>
        <p:spPr>
          <a:xfrm>
            <a:off x="0" y="-654627"/>
            <a:ext cx="2654830" cy="2986684"/>
          </a:xfrm>
          <a:prstGeom prst="rect">
            <a:avLst/>
          </a:prstGeom>
        </p:spPr>
      </p:pic>
    </p:spTree>
    <p:extLst>
      <p:ext uri="{BB962C8B-B14F-4D97-AF65-F5344CB8AC3E}">
        <p14:creationId xmlns:p14="http://schemas.microsoft.com/office/powerpoint/2010/main" val="756789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aritausta_aaltokuvio_sininen">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8B706E-C8FB-769F-FB05-3A3887673971}"/>
              </a:ext>
            </a:extLst>
          </p:cNvPr>
          <p:cNvSpPr/>
          <p:nvPr userDrawn="1"/>
        </p:nvSpPr>
        <p:spPr>
          <a:xfrm>
            <a:off x="0" y="0"/>
            <a:ext cx="12191999" cy="6858000"/>
          </a:xfrm>
          <a:prstGeom prst="rect">
            <a:avLst/>
          </a:prstGeom>
          <a:solidFill>
            <a:schemeClr val="accent3">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dirty="0"/>
          </a:p>
        </p:txBody>
      </p:sp>
      <p:sp>
        <p:nvSpPr>
          <p:cNvPr id="14" name="Title 1">
            <a:extLst>
              <a:ext uri="{FF2B5EF4-FFF2-40B4-BE49-F238E27FC236}">
                <a16:creationId xmlns:a16="http://schemas.microsoft.com/office/drawing/2014/main" id="{8AC48E0E-D878-A397-52C2-B7FBAA212051}"/>
              </a:ext>
            </a:extLst>
          </p:cNvPr>
          <p:cNvSpPr>
            <a:spLocks noGrp="1"/>
          </p:cNvSpPr>
          <p:nvPr>
            <p:ph type="title" hasCustomPrompt="1"/>
          </p:nvPr>
        </p:nvSpPr>
        <p:spPr>
          <a:xfrm>
            <a:off x="3648075" y="439660"/>
            <a:ext cx="8062480" cy="1447138"/>
          </a:xfrm>
        </p:spPr>
        <p:txBody>
          <a:bodyPr anchor="b">
            <a:normAutofit/>
          </a:bodyPr>
          <a:lstStyle>
            <a:lvl1pPr>
              <a:defRPr sz="4000">
                <a:solidFill>
                  <a:schemeClr val="tx2"/>
                </a:solidFill>
              </a:defRPr>
            </a:lvl1pPr>
          </a:lstStyle>
          <a:p>
            <a:r>
              <a:rPr lang="en-GB" dirty="0" err="1"/>
              <a:t>Lisää</a:t>
            </a:r>
            <a:r>
              <a:rPr lang="en-GB" dirty="0"/>
              <a:t> </a:t>
            </a:r>
            <a:r>
              <a:rPr lang="en-GB" dirty="0" err="1"/>
              <a:t>otsikko</a:t>
            </a:r>
            <a:endParaRPr lang="en-FI" dirty="0"/>
          </a:p>
        </p:txBody>
      </p:sp>
      <p:sp>
        <p:nvSpPr>
          <p:cNvPr id="15" name="Text Placeholder 3">
            <a:extLst>
              <a:ext uri="{FF2B5EF4-FFF2-40B4-BE49-F238E27FC236}">
                <a16:creationId xmlns:a16="http://schemas.microsoft.com/office/drawing/2014/main" id="{989E2768-99D6-B46F-DA54-C8B99CB81EA5}"/>
              </a:ext>
            </a:extLst>
          </p:cNvPr>
          <p:cNvSpPr>
            <a:spLocks noGrp="1"/>
          </p:cNvSpPr>
          <p:nvPr>
            <p:ph type="body" sz="half" idx="2" hasCustomPrompt="1"/>
          </p:nvPr>
        </p:nvSpPr>
        <p:spPr>
          <a:xfrm>
            <a:off x="3648075" y="2195945"/>
            <a:ext cx="8062480" cy="3519056"/>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pic>
        <p:nvPicPr>
          <p:cNvPr id="3" name="Picture 2">
            <a:extLst>
              <a:ext uri="{FF2B5EF4-FFF2-40B4-BE49-F238E27FC236}">
                <a16:creationId xmlns:a16="http://schemas.microsoft.com/office/drawing/2014/main" id="{153F1889-09C5-06CE-3512-FD7B47878625}"/>
              </a:ext>
            </a:extLst>
          </p:cNvPr>
          <p:cNvPicPr>
            <a:picLocks noChangeAspect="1"/>
          </p:cNvPicPr>
          <p:nvPr userDrawn="1"/>
        </p:nvPicPr>
        <p:blipFill>
          <a:blip r:embed="rId2"/>
          <a:srcRect/>
          <a:stretch/>
        </p:blipFill>
        <p:spPr>
          <a:xfrm>
            <a:off x="-1" y="-660004"/>
            <a:ext cx="2654830" cy="2986684"/>
          </a:xfrm>
          <a:prstGeom prst="rect">
            <a:avLst/>
          </a:prstGeom>
        </p:spPr>
      </p:pic>
    </p:spTree>
    <p:extLst>
      <p:ext uri="{BB962C8B-B14F-4D97-AF65-F5344CB8AC3E}">
        <p14:creationId xmlns:p14="http://schemas.microsoft.com/office/powerpoint/2010/main" val="778425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aritausta_aaltokuvio_keltainen">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092722-FE18-538F-F182-72ECB5CCB2F7}"/>
              </a:ext>
            </a:extLst>
          </p:cNvPr>
          <p:cNvSpPr/>
          <p:nvPr userDrawn="1"/>
        </p:nvSpPr>
        <p:spPr>
          <a:xfrm>
            <a:off x="0" y="0"/>
            <a:ext cx="12406745" cy="6858000"/>
          </a:xfrm>
          <a:prstGeom prst="rect">
            <a:avLst/>
          </a:prstGeom>
          <a:solidFill>
            <a:schemeClr val="accent5">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Title 1">
            <a:extLst>
              <a:ext uri="{FF2B5EF4-FFF2-40B4-BE49-F238E27FC236}">
                <a16:creationId xmlns:a16="http://schemas.microsoft.com/office/drawing/2014/main" id="{8AC48E0E-D878-A397-52C2-B7FBAA212051}"/>
              </a:ext>
            </a:extLst>
          </p:cNvPr>
          <p:cNvSpPr>
            <a:spLocks noGrp="1"/>
          </p:cNvSpPr>
          <p:nvPr>
            <p:ph type="title" hasCustomPrompt="1"/>
          </p:nvPr>
        </p:nvSpPr>
        <p:spPr>
          <a:xfrm>
            <a:off x="3648075" y="439660"/>
            <a:ext cx="8062480" cy="1447138"/>
          </a:xfrm>
        </p:spPr>
        <p:txBody>
          <a:bodyPr anchor="b">
            <a:normAutofit/>
          </a:bodyPr>
          <a:lstStyle>
            <a:lvl1pPr>
              <a:defRPr sz="4000">
                <a:solidFill>
                  <a:schemeClr val="tx2"/>
                </a:solidFill>
              </a:defRPr>
            </a:lvl1pPr>
          </a:lstStyle>
          <a:p>
            <a:r>
              <a:rPr lang="en-GB" dirty="0" err="1"/>
              <a:t>Lisää</a:t>
            </a:r>
            <a:r>
              <a:rPr lang="en-GB" dirty="0"/>
              <a:t> </a:t>
            </a:r>
            <a:r>
              <a:rPr lang="en-GB" dirty="0" err="1"/>
              <a:t>otsikko</a:t>
            </a:r>
            <a:endParaRPr lang="en-FI" dirty="0"/>
          </a:p>
        </p:txBody>
      </p:sp>
      <p:sp>
        <p:nvSpPr>
          <p:cNvPr id="15" name="Text Placeholder 3">
            <a:extLst>
              <a:ext uri="{FF2B5EF4-FFF2-40B4-BE49-F238E27FC236}">
                <a16:creationId xmlns:a16="http://schemas.microsoft.com/office/drawing/2014/main" id="{989E2768-99D6-B46F-DA54-C8B99CB81EA5}"/>
              </a:ext>
            </a:extLst>
          </p:cNvPr>
          <p:cNvSpPr>
            <a:spLocks noGrp="1"/>
          </p:cNvSpPr>
          <p:nvPr>
            <p:ph type="body" sz="half" idx="2" hasCustomPrompt="1"/>
          </p:nvPr>
        </p:nvSpPr>
        <p:spPr>
          <a:xfrm>
            <a:off x="3648075" y="2195945"/>
            <a:ext cx="8062480" cy="3519056"/>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pic>
        <p:nvPicPr>
          <p:cNvPr id="6" name="Picture 5">
            <a:extLst>
              <a:ext uri="{FF2B5EF4-FFF2-40B4-BE49-F238E27FC236}">
                <a16:creationId xmlns:a16="http://schemas.microsoft.com/office/drawing/2014/main" id="{0A5AB4E3-7EDA-F136-4EB5-AD18BB52FCA0}"/>
              </a:ext>
            </a:extLst>
          </p:cNvPr>
          <p:cNvPicPr>
            <a:picLocks noChangeAspect="1"/>
          </p:cNvPicPr>
          <p:nvPr userDrawn="1"/>
        </p:nvPicPr>
        <p:blipFill>
          <a:blip r:embed="rId2"/>
          <a:srcRect/>
          <a:stretch/>
        </p:blipFill>
        <p:spPr>
          <a:xfrm>
            <a:off x="-1" y="-651678"/>
            <a:ext cx="2654829" cy="2986682"/>
          </a:xfrm>
          <a:prstGeom prst="rect">
            <a:avLst/>
          </a:prstGeom>
        </p:spPr>
      </p:pic>
    </p:spTree>
    <p:extLst>
      <p:ext uri="{BB962C8B-B14F-4D97-AF65-F5344CB8AC3E}">
        <p14:creationId xmlns:p14="http://schemas.microsoft.com/office/powerpoint/2010/main" val="162816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yvan_elaman_saaristo_monivari">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721D15-59C0-4C48-0587-F38C57EB68D2}"/>
              </a:ext>
            </a:extLst>
          </p:cNvPr>
          <p:cNvSpPr/>
          <p:nvPr userDrawn="1"/>
        </p:nvSpPr>
        <p:spPr>
          <a:xfrm>
            <a:off x="276339" y="1377138"/>
            <a:ext cx="11639323" cy="5184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4A558BC5-14B1-9E5B-C556-2EF41C921797}"/>
              </a:ext>
            </a:extLst>
          </p:cNvPr>
          <p:cNvSpPr>
            <a:spLocks noGrp="1"/>
          </p:cNvSpPr>
          <p:nvPr>
            <p:ph type="title" hasCustomPrompt="1"/>
          </p:nvPr>
        </p:nvSpPr>
        <p:spPr>
          <a:xfrm>
            <a:off x="4628743" y="2537052"/>
            <a:ext cx="6644820" cy="2148159"/>
          </a:xfrm>
        </p:spPr>
        <p:txBody>
          <a:bodyPr anchor="b">
            <a:normAutofit/>
          </a:bodyPr>
          <a:lstStyle>
            <a:lvl1pPr>
              <a:defRPr sz="4000">
                <a:solidFill>
                  <a:schemeClr val="tx2"/>
                </a:solidFill>
              </a:defRPr>
            </a:lvl1pPr>
          </a:lstStyle>
          <a:p>
            <a:r>
              <a:rPr lang="en-GB" dirty="0" err="1"/>
              <a:t>Lisää</a:t>
            </a:r>
            <a:r>
              <a:rPr lang="en-GB" dirty="0"/>
              <a:t> </a:t>
            </a:r>
            <a:r>
              <a:rPr lang="en-GB" dirty="0" err="1"/>
              <a:t>teksti</a:t>
            </a:r>
            <a:r>
              <a:rPr lang="en-GB" dirty="0"/>
              <a:t> </a:t>
            </a:r>
            <a:endParaRPr lang="en-FI" dirty="0"/>
          </a:p>
        </p:txBody>
      </p:sp>
      <p:pic>
        <p:nvPicPr>
          <p:cNvPr id="9" name="Picture 8">
            <a:extLst>
              <a:ext uri="{FF2B5EF4-FFF2-40B4-BE49-F238E27FC236}">
                <a16:creationId xmlns:a16="http://schemas.microsoft.com/office/drawing/2014/main" id="{E65E8E41-C372-D86F-832A-BD11DF97CFBA}"/>
              </a:ext>
            </a:extLst>
          </p:cNvPr>
          <p:cNvPicPr>
            <a:picLocks noChangeAspect="1"/>
          </p:cNvPicPr>
          <p:nvPr userDrawn="1"/>
        </p:nvPicPr>
        <p:blipFill>
          <a:blip r:embed="rId2"/>
          <a:srcRect/>
          <a:stretch/>
        </p:blipFill>
        <p:spPr>
          <a:xfrm>
            <a:off x="287801" y="1053736"/>
            <a:ext cx="3723120" cy="4188510"/>
          </a:xfrm>
          <a:prstGeom prst="rect">
            <a:avLst/>
          </a:prstGeom>
        </p:spPr>
      </p:pic>
      <p:pic>
        <p:nvPicPr>
          <p:cNvPr id="3" name="Picture 2" descr="Blue text on a black background&#10;&#10;Description automatically generated with medium confidence">
            <a:extLst>
              <a:ext uri="{FF2B5EF4-FFF2-40B4-BE49-F238E27FC236}">
                <a16:creationId xmlns:a16="http://schemas.microsoft.com/office/drawing/2014/main" id="{8B9F3E89-1BE1-D732-58C9-6D4C94115D02}"/>
              </a:ext>
            </a:extLst>
          </p:cNvPr>
          <p:cNvPicPr>
            <a:picLocks noChangeAspect="1"/>
          </p:cNvPicPr>
          <p:nvPr userDrawn="1"/>
        </p:nvPicPr>
        <p:blipFill>
          <a:blip r:embed="rId3"/>
          <a:stretch>
            <a:fillRect/>
          </a:stretch>
        </p:blipFill>
        <p:spPr>
          <a:xfrm>
            <a:off x="287801" y="739165"/>
            <a:ext cx="1803314" cy="524271"/>
          </a:xfrm>
          <a:prstGeom prst="rect">
            <a:avLst/>
          </a:prstGeom>
        </p:spPr>
      </p:pic>
      <p:pic>
        <p:nvPicPr>
          <p:cNvPr id="5" name="Picture 4">
            <a:extLst>
              <a:ext uri="{FF2B5EF4-FFF2-40B4-BE49-F238E27FC236}">
                <a16:creationId xmlns:a16="http://schemas.microsoft.com/office/drawing/2014/main" id="{C6EB7091-1D9D-A8FC-BBA3-D2A5877103BE}"/>
              </a:ext>
            </a:extLst>
          </p:cNvPr>
          <p:cNvPicPr>
            <a:picLocks noChangeAspect="1"/>
          </p:cNvPicPr>
          <p:nvPr userDrawn="1"/>
        </p:nvPicPr>
        <p:blipFill rotWithShape="1">
          <a:blip r:embed="rId4"/>
          <a:srcRect t="-1" r="62271" b="-4770"/>
          <a:stretch/>
        </p:blipFill>
        <p:spPr>
          <a:xfrm>
            <a:off x="2406425" y="836442"/>
            <a:ext cx="2759423" cy="89330"/>
          </a:xfrm>
          <a:prstGeom prst="rect">
            <a:avLst/>
          </a:prstGeom>
        </p:spPr>
      </p:pic>
      <p:pic>
        <p:nvPicPr>
          <p:cNvPr id="13" name="Picture 12">
            <a:extLst>
              <a:ext uri="{FF2B5EF4-FFF2-40B4-BE49-F238E27FC236}">
                <a16:creationId xmlns:a16="http://schemas.microsoft.com/office/drawing/2014/main" id="{61009B02-3FDD-2FF8-AB7D-2EEB4C37AABB}"/>
              </a:ext>
            </a:extLst>
          </p:cNvPr>
          <p:cNvPicPr>
            <a:picLocks noChangeAspect="1"/>
          </p:cNvPicPr>
          <p:nvPr userDrawn="1"/>
        </p:nvPicPr>
        <p:blipFill>
          <a:blip r:embed="rId5"/>
          <a:stretch>
            <a:fillRect/>
          </a:stretch>
        </p:blipFill>
        <p:spPr>
          <a:xfrm>
            <a:off x="2312936" y="925772"/>
            <a:ext cx="2946400" cy="355600"/>
          </a:xfrm>
          <a:prstGeom prst="rect">
            <a:avLst/>
          </a:prstGeom>
        </p:spPr>
      </p:pic>
    </p:spTree>
    <p:extLst>
      <p:ext uri="{BB962C8B-B14F-4D97-AF65-F5344CB8AC3E}">
        <p14:creationId xmlns:p14="http://schemas.microsoft.com/office/powerpoint/2010/main" val="2043125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lamanmakuinen_saaristo_vihrea">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721D15-59C0-4C48-0587-F38C57EB68D2}"/>
              </a:ext>
            </a:extLst>
          </p:cNvPr>
          <p:cNvSpPr/>
          <p:nvPr userDrawn="1"/>
        </p:nvSpPr>
        <p:spPr>
          <a:xfrm>
            <a:off x="276339" y="1377138"/>
            <a:ext cx="11639323" cy="5184000"/>
          </a:xfrm>
          <a:prstGeom prst="rect">
            <a:avLst/>
          </a:prstGeom>
          <a:solidFill>
            <a:schemeClr val="accent4">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4A558BC5-14B1-9E5B-C556-2EF41C921797}"/>
              </a:ext>
            </a:extLst>
          </p:cNvPr>
          <p:cNvSpPr>
            <a:spLocks noGrp="1"/>
          </p:cNvSpPr>
          <p:nvPr>
            <p:ph type="title" hasCustomPrompt="1"/>
          </p:nvPr>
        </p:nvSpPr>
        <p:spPr>
          <a:xfrm>
            <a:off x="4628743" y="2537052"/>
            <a:ext cx="6644820" cy="2148159"/>
          </a:xfrm>
        </p:spPr>
        <p:txBody>
          <a:bodyPr anchor="b">
            <a:normAutofit/>
          </a:bodyPr>
          <a:lstStyle>
            <a:lvl1pPr>
              <a:defRPr sz="4000">
                <a:solidFill>
                  <a:schemeClr val="tx2"/>
                </a:solidFill>
              </a:defRPr>
            </a:lvl1pPr>
          </a:lstStyle>
          <a:p>
            <a:r>
              <a:rPr lang="en-GB" dirty="0" err="1"/>
              <a:t>Lisää</a:t>
            </a:r>
            <a:r>
              <a:rPr lang="en-GB" dirty="0"/>
              <a:t> </a:t>
            </a:r>
            <a:r>
              <a:rPr lang="en-GB" dirty="0" err="1"/>
              <a:t>teksti</a:t>
            </a:r>
            <a:r>
              <a:rPr lang="en-GB" dirty="0"/>
              <a:t> </a:t>
            </a:r>
            <a:endParaRPr lang="en-FI" dirty="0"/>
          </a:p>
        </p:txBody>
      </p:sp>
      <p:pic>
        <p:nvPicPr>
          <p:cNvPr id="9" name="Picture 8">
            <a:extLst>
              <a:ext uri="{FF2B5EF4-FFF2-40B4-BE49-F238E27FC236}">
                <a16:creationId xmlns:a16="http://schemas.microsoft.com/office/drawing/2014/main" id="{E65E8E41-C372-D86F-832A-BD11DF97CFBA}"/>
              </a:ext>
            </a:extLst>
          </p:cNvPr>
          <p:cNvPicPr>
            <a:picLocks noChangeAspect="1"/>
          </p:cNvPicPr>
          <p:nvPr userDrawn="1"/>
        </p:nvPicPr>
        <p:blipFill>
          <a:blip r:embed="rId2"/>
          <a:srcRect/>
          <a:stretch/>
        </p:blipFill>
        <p:spPr>
          <a:xfrm>
            <a:off x="287801" y="1053736"/>
            <a:ext cx="3723120" cy="4188510"/>
          </a:xfrm>
          <a:prstGeom prst="rect">
            <a:avLst/>
          </a:prstGeom>
        </p:spPr>
      </p:pic>
      <p:grpSp>
        <p:nvGrpSpPr>
          <p:cNvPr id="10" name="Group 9">
            <a:extLst>
              <a:ext uri="{FF2B5EF4-FFF2-40B4-BE49-F238E27FC236}">
                <a16:creationId xmlns:a16="http://schemas.microsoft.com/office/drawing/2014/main" id="{6E15C8A9-46EF-A911-0C9D-CC8E2070182C}"/>
              </a:ext>
            </a:extLst>
          </p:cNvPr>
          <p:cNvGrpSpPr/>
          <p:nvPr userDrawn="1"/>
        </p:nvGrpSpPr>
        <p:grpSpPr>
          <a:xfrm>
            <a:off x="287801" y="739165"/>
            <a:ext cx="5190549" cy="524271"/>
            <a:chOff x="287801" y="739165"/>
            <a:chExt cx="5190549" cy="524271"/>
          </a:xfrm>
        </p:grpSpPr>
        <p:pic>
          <p:nvPicPr>
            <p:cNvPr id="3" name="Picture 2" descr="Blue text on a black background&#10;&#10;Description automatically generated with medium confidence">
              <a:extLst>
                <a:ext uri="{FF2B5EF4-FFF2-40B4-BE49-F238E27FC236}">
                  <a16:creationId xmlns:a16="http://schemas.microsoft.com/office/drawing/2014/main" id="{8B9F3E89-1BE1-D732-58C9-6D4C94115D02}"/>
                </a:ext>
              </a:extLst>
            </p:cNvPr>
            <p:cNvPicPr>
              <a:picLocks noChangeAspect="1"/>
            </p:cNvPicPr>
            <p:nvPr userDrawn="1"/>
          </p:nvPicPr>
          <p:blipFill>
            <a:blip r:embed="rId3"/>
            <a:stretch>
              <a:fillRect/>
            </a:stretch>
          </p:blipFill>
          <p:spPr>
            <a:xfrm>
              <a:off x="287801" y="739165"/>
              <a:ext cx="1803314" cy="524271"/>
            </a:xfrm>
            <a:prstGeom prst="rect">
              <a:avLst/>
            </a:prstGeom>
          </p:spPr>
        </p:pic>
        <p:pic>
          <p:nvPicPr>
            <p:cNvPr id="5" name="Picture 4">
              <a:extLst>
                <a:ext uri="{FF2B5EF4-FFF2-40B4-BE49-F238E27FC236}">
                  <a16:creationId xmlns:a16="http://schemas.microsoft.com/office/drawing/2014/main" id="{BC1D879D-D94A-ACDF-2A3F-B56A93903420}"/>
                </a:ext>
              </a:extLst>
            </p:cNvPr>
            <p:cNvPicPr>
              <a:picLocks noChangeAspect="1"/>
            </p:cNvPicPr>
            <p:nvPr userDrawn="1"/>
          </p:nvPicPr>
          <p:blipFill rotWithShape="1">
            <a:blip r:embed="rId4"/>
            <a:srcRect l="-1" t="-1" r="59061" b="-4770"/>
            <a:stretch/>
          </p:blipFill>
          <p:spPr>
            <a:xfrm>
              <a:off x="2406425" y="836442"/>
              <a:ext cx="2994250" cy="89330"/>
            </a:xfrm>
            <a:prstGeom prst="rect">
              <a:avLst/>
            </a:prstGeom>
          </p:spPr>
        </p:pic>
        <p:pic>
          <p:nvPicPr>
            <p:cNvPr id="8" name="Picture 7">
              <a:extLst>
                <a:ext uri="{FF2B5EF4-FFF2-40B4-BE49-F238E27FC236}">
                  <a16:creationId xmlns:a16="http://schemas.microsoft.com/office/drawing/2014/main" id="{0B90873E-43F9-FB11-38C4-AD01E08B7077}"/>
                </a:ext>
              </a:extLst>
            </p:cNvPr>
            <p:cNvPicPr>
              <a:picLocks noChangeAspect="1"/>
            </p:cNvPicPr>
            <p:nvPr userDrawn="1"/>
          </p:nvPicPr>
          <p:blipFill>
            <a:blip r:embed="rId5"/>
            <a:stretch>
              <a:fillRect/>
            </a:stretch>
          </p:blipFill>
          <p:spPr>
            <a:xfrm>
              <a:off x="2328750" y="907836"/>
              <a:ext cx="3149600" cy="355600"/>
            </a:xfrm>
            <a:prstGeom prst="rect">
              <a:avLst/>
            </a:prstGeom>
          </p:spPr>
        </p:pic>
      </p:grpSp>
    </p:spTree>
    <p:extLst>
      <p:ext uri="{BB962C8B-B14F-4D97-AF65-F5344CB8AC3E}">
        <p14:creationId xmlns:p14="http://schemas.microsoft.com/office/powerpoint/2010/main" val="266232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lava_saaristo_sinine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721D15-59C0-4C48-0587-F38C57EB68D2}"/>
              </a:ext>
            </a:extLst>
          </p:cNvPr>
          <p:cNvSpPr/>
          <p:nvPr userDrawn="1"/>
        </p:nvSpPr>
        <p:spPr>
          <a:xfrm>
            <a:off x="276339" y="1377138"/>
            <a:ext cx="11639323" cy="5184000"/>
          </a:xfrm>
          <a:prstGeom prst="rect">
            <a:avLst/>
          </a:prstGeom>
          <a:solidFill>
            <a:schemeClr val="accent3">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4A558BC5-14B1-9E5B-C556-2EF41C921797}"/>
              </a:ext>
            </a:extLst>
          </p:cNvPr>
          <p:cNvSpPr>
            <a:spLocks noGrp="1"/>
          </p:cNvSpPr>
          <p:nvPr>
            <p:ph type="title" hasCustomPrompt="1"/>
          </p:nvPr>
        </p:nvSpPr>
        <p:spPr>
          <a:xfrm>
            <a:off x="4628743" y="2537052"/>
            <a:ext cx="6644820" cy="2148159"/>
          </a:xfrm>
        </p:spPr>
        <p:txBody>
          <a:bodyPr anchor="b">
            <a:normAutofit/>
          </a:bodyPr>
          <a:lstStyle>
            <a:lvl1pPr>
              <a:defRPr sz="4000">
                <a:solidFill>
                  <a:schemeClr val="tx2"/>
                </a:solidFill>
              </a:defRPr>
            </a:lvl1pPr>
          </a:lstStyle>
          <a:p>
            <a:r>
              <a:rPr lang="en-GB" dirty="0" err="1"/>
              <a:t>Lisää</a:t>
            </a:r>
            <a:r>
              <a:rPr lang="en-GB" dirty="0"/>
              <a:t> </a:t>
            </a:r>
            <a:r>
              <a:rPr lang="en-GB" dirty="0" err="1"/>
              <a:t>teksti</a:t>
            </a:r>
            <a:r>
              <a:rPr lang="en-GB" dirty="0"/>
              <a:t> </a:t>
            </a:r>
            <a:endParaRPr lang="en-FI" dirty="0"/>
          </a:p>
        </p:txBody>
      </p:sp>
      <p:pic>
        <p:nvPicPr>
          <p:cNvPr id="9" name="Picture 8">
            <a:extLst>
              <a:ext uri="{FF2B5EF4-FFF2-40B4-BE49-F238E27FC236}">
                <a16:creationId xmlns:a16="http://schemas.microsoft.com/office/drawing/2014/main" id="{E65E8E41-C372-D86F-832A-BD11DF97CFBA}"/>
              </a:ext>
            </a:extLst>
          </p:cNvPr>
          <p:cNvPicPr>
            <a:picLocks noChangeAspect="1"/>
          </p:cNvPicPr>
          <p:nvPr userDrawn="1"/>
        </p:nvPicPr>
        <p:blipFill>
          <a:blip r:embed="rId2"/>
          <a:srcRect/>
          <a:stretch/>
        </p:blipFill>
        <p:spPr>
          <a:xfrm>
            <a:off x="287801" y="1053736"/>
            <a:ext cx="3723120" cy="4188510"/>
          </a:xfrm>
          <a:prstGeom prst="rect">
            <a:avLst/>
          </a:prstGeom>
        </p:spPr>
      </p:pic>
      <p:grpSp>
        <p:nvGrpSpPr>
          <p:cNvPr id="10" name="Group 9">
            <a:extLst>
              <a:ext uri="{FF2B5EF4-FFF2-40B4-BE49-F238E27FC236}">
                <a16:creationId xmlns:a16="http://schemas.microsoft.com/office/drawing/2014/main" id="{056B9C30-47FE-BCDC-2B2F-1432893F762E}"/>
              </a:ext>
            </a:extLst>
          </p:cNvPr>
          <p:cNvGrpSpPr/>
          <p:nvPr userDrawn="1"/>
        </p:nvGrpSpPr>
        <p:grpSpPr>
          <a:xfrm>
            <a:off x="287801" y="739165"/>
            <a:ext cx="4240050" cy="542207"/>
            <a:chOff x="287801" y="739165"/>
            <a:chExt cx="4240050" cy="542207"/>
          </a:xfrm>
        </p:grpSpPr>
        <p:pic>
          <p:nvPicPr>
            <p:cNvPr id="3" name="Picture 2" descr="Blue text on a black background&#10;&#10;Description automatically generated with medium confidence">
              <a:extLst>
                <a:ext uri="{FF2B5EF4-FFF2-40B4-BE49-F238E27FC236}">
                  <a16:creationId xmlns:a16="http://schemas.microsoft.com/office/drawing/2014/main" id="{8B9F3E89-1BE1-D732-58C9-6D4C94115D02}"/>
                </a:ext>
              </a:extLst>
            </p:cNvPr>
            <p:cNvPicPr>
              <a:picLocks noChangeAspect="1"/>
            </p:cNvPicPr>
            <p:nvPr userDrawn="1"/>
          </p:nvPicPr>
          <p:blipFill>
            <a:blip r:embed="rId3"/>
            <a:stretch>
              <a:fillRect/>
            </a:stretch>
          </p:blipFill>
          <p:spPr>
            <a:xfrm>
              <a:off x="287801" y="739165"/>
              <a:ext cx="1803314" cy="524271"/>
            </a:xfrm>
            <a:prstGeom prst="rect">
              <a:avLst/>
            </a:prstGeom>
          </p:spPr>
        </p:pic>
        <p:pic>
          <p:nvPicPr>
            <p:cNvPr id="6" name="Picture 5">
              <a:extLst>
                <a:ext uri="{FF2B5EF4-FFF2-40B4-BE49-F238E27FC236}">
                  <a16:creationId xmlns:a16="http://schemas.microsoft.com/office/drawing/2014/main" id="{C35DE5B9-62C4-43D2-D266-7AE30BAF7457}"/>
                </a:ext>
              </a:extLst>
            </p:cNvPr>
            <p:cNvPicPr>
              <a:picLocks noChangeAspect="1"/>
            </p:cNvPicPr>
            <p:nvPr userDrawn="1"/>
          </p:nvPicPr>
          <p:blipFill rotWithShape="1">
            <a:blip r:embed="rId4"/>
            <a:srcRect t="-1" r="72202" b="-4770"/>
            <a:stretch/>
          </p:blipFill>
          <p:spPr>
            <a:xfrm>
              <a:off x="2406425" y="836442"/>
              <a:ext cx="2033053" cy="89330"/>
            </a:xfrm>
            <a:prstGeom prst="rect">
              <a:avLst/>
            </a:prstGeom>
          </p:spPr>
        </p:pic>
        <p:pic>
          <p:nvPicPr>
            <p:cNvPr id="8" name="Picture 7" descr="A blue text on a black background&#10;&#10;Description automatically generated">
              <a:extLst>
                <a:ext uri="{FF2B5EF4-FFF2-40B4-BE49-F238E27FC236}">
                  <a16:creationId xmlns:a16="http://schemas.microsoft.com/office/drawing/2014/main" id="{BD9B9A98-2925-3DC2-62FC-843071F796FE}"/>
                </a:ext>
              </a:extLst>
            </p:cNvPr>
            <p:cNvPicPr>
              <a:picLocks noChangeAspect="1"/>
            </p:cNvPicPr>
            <p:nvPr userDrawn="1"/>
          </p:nvPicPr>
          <p:blipFill>
            <a:blip r:embed="rId5"/>
            <a:stretch>
              <a:fillRect/>
            </a:stretch>
          </p:blipFill>
          <p:spPr>
            <a:xfrm>
              <a:off x="2318051" y="925772"/>
              <a:ext cx="2209800" cy="355600"/>
            </a:xfrm>
            <a:prstGeom prst="rect">
              <a:avLst/>
            </a:prstGeom>
          </p:spPr>
        </p:pic>
      </p:grpSp>
    </p:spTree>
    <p:extLst>
      <p:ext uri="{BB962C8B-B14F-4D97-AF65-F5344CB8AC3E}">
        <p14:creationId xmlns:p14="http://schemas.microsoft.com/office/powerpoint/2010/main" val="35465206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ariston_sujuva_arki_keltaine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721D15-59C0-4C48-0587-F38C57EB68D2}"/>
              </a:ext>
            </a:extLst>
          </p:cNvPr>
          <p:cNvSpPr/>
          <p:nvPr userDrawn="1"/>
        </p:nvSpPr>
        <p:spPr>
          <a:xfrm>
            <a:off x="276339" y="1377138"/>
            <a:ext cx="11639323" cy="5184000"/>
          </a:xfrm>
          <a:prstGeom prst="rect">
            <a:avLst/>
          </a:prstGeom>
          <a:solidFill>
            <a:schemeClr val="accent5">
              <a:lumMod val="20000"/>
              <a:lumOff val="80000"/>
              <a:alpha val="40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4A558BC5-14B1-9E5B-C556-2EF41C921797}"/>
              </a:ext>
            </a:extLst>
          </p:cNvPr>
          <p:cNvSpPr>
            <a:spLocks noGrp="1"/>
          </p:cNvSpPr>
          <p:nvPr>
            <p:ph type="title" hasCustomPrompt="1"/>
          </p:nvPr>
        </p:nvSpPr>
        <p:spPr>
          <a:xfrm>
            <a:off x="4628743" y="2537052"/>
            <a:ext cx="6644820" cy="2148159"/>
          </a:xfrm>
        </p:spPr>
        <p:txBody>
          <a:bodyPr anchor="b">
            <a:normAutofit/>
          </a:bodyPr>
          <a:lstStyle>
            <a:lvl1pPr>
              <a:defRPr sz="4000">
                <a:solidFill>
                  <a:schemeClr val="tx2"/>
                </a:solidFill>
              </a:defRPr>
            </a:lvl1pPr>
          </a:lstStyle>
          <a:p>
            <a:r>
              <a:rPr lang="en-GB" dirty="0" err="1"/>
              <a:t>Lisää</a:t>
            </a:r>
            <a:r>
              <a:rPr lang="en-GB" dirty="0"/>
              <a:t> </a:t>
            </a:r>
            <a:r>
              <a:rPr lang="en-GB" dirty="0" err="1"/>
              <a:t>teksti</a:t>
            </a:r>
            <a:r>
              <a:rPr lang="en-GB" dirty="0"/>
              <a:t> </a:t>
            </a:r>
            <a:endParaRPr lang="en-FI" dirty="0"/>
          </a:p>
        </p:txBody>
      </p:sp>
      <p:pic>
        <p:nvPicPr>
          <p:cNvPr id="9" name="Picture 8">
            <a:extLst>
              <a:ext uri="{FF2B5EF4-FFF2-40B4-BE49-F238E27FC236}">
                <a16:creationId xmlns:a16="http://schemas.microsoft.com/office/drawing/2014/main" id="{E65E8E41-C372-D86F-832A-BD11DF97CFBA}"/>
              </a:ext>
            </a:extLst>
          </p:cNvPr>
          <p:cNvPicPr>
            <a:picLocks noChangeAspect="1"/>
          </p:cNvPicPr>
          <p:nvPr userDrawn="1"/>
        </p:nvPicPr>
        <p:blipFill>
          <a:blip r:embed="rId2"/>
          <a:srcRect/>
          <a:stretch/>
        </p:blipFill>
        <p:spPr>
          <a:xfrm>
            <a:off x="287801" y="1053736"/>
            <a:ext cx="3723120" cy="4188510"/>
          </a:xfrm>
          <a:prstGeom prst="rect">
            <a:avLst/>
          </a:prstGeom>
        </p:spPr>
      </p:pic>
      <p:grpSp>
        <p:nvGrpSpPr>
          <p:cNvPr id="10" name="Group 9">
            <a:extLst>
              <a:ext uri="{FF2B5EF4-FFF2-40B4-BE49-F238E27FC236}">
                <a16:creationId xmlns:a16="http://schemas.microsoft.com/office/drawing/2014/main" id="{64338342-8139-ED07-7EBD-42CD1E70134F}"/>
              </a:ext>
            </a:extLst>
          </p:cNvPr>
          <p:cNvGrpSpPr/>
          <p:nvPr userDrawn="1"/>
        </p:nvGrpSpPr>
        <p:grpSpPr>
          <a:xfrm>
            <a:off x="287801" y="739165"/>
            <a:ext cx="5461782" cy="542207"/>
            <a:chOff x="287801" y="739165"/>
            <a:chExt cx="5461782" cy="542207"/>
          </a:xfrm>
        </p:grpSpPr>
        <p:pic>
          <p:nvPicPr>
            <p:cNvPr id="3" name="Picture 2" descr="Blue text on a black background&#10;&#10;Description automatically generated with medium confidence">
              <a:extLst>
                <a:ext uri="{FF2B5EF4-FFF2-40B4-BE49-F238E27FC236}">
                  <a16:creationId xmlns:a16="http://schemas.microsoft.com/office/drawing/2014/main" id="{8B9F3E89-1BE1-D732-58C9-6D4C94115D02}"/>
                </a:ext>
              </a:extLst>
            </p:cNvPr>
            <p:cNvPicPr>
              <a:picLocks noChangeAspect="1"/>
            </p:cNvPicPr>
            <p:nvPr userDrawn="1"/>
          </p:nvPicPr>
          <p:blipFill>
            <a:blip r:embed="rId3"/>
            <a:stretch>
              <a:fillRect/>
            </a:stretch>
          </p:blipFill>
          <p:spPr>
            <a:xfrm>
              <a:off x="287801" y="739165"/>
              <a:ext cx="1803314" cy="524271"/>
            </a:xfrm>
            <a:prstGeom prst="rect">
              <a:avLst/>
            </a:prstGeom>
          </p:spPr>
        </p:pic>
        <p:pic>
          <p:nvPicPr>
            <p:cNvPr id="6" name="Picture 5">
              <a:extLst>
                <a:ext uri="{FF2B5EF4-FFF2-40B4-BE49-F238E27FC236}">
                  <a16:creationId xmlns:a16="http://schemas.microsoft.com/office/drawing/2014/main" id="{1DCB43E2-405D-8816-93FC-00289163D954}"/>
                </a:ext>
              </a:extLst>
            </p:cNvPr>
            <p:cNvPicPr>
              <a:picLocks noChangeAspect="1"/>
            </p:cNvPicPr>
            <p:nvPr userDrawn="1"/>
          </p:nvPicPr>
          <p:blipFill rotWithShape="1">
            <a:blip r:embed="rId4"/>
            <a:srcRect t="-1" r="57344" b="-4770"/>
            <a:stretch/>
          </p:blipFill>
          <p:spPr>
            <a:xfrm>
              <a:off x="2406425" y="836442"/>
              <a:ext cx="3119732" cy="89330"/>
            </a:xfrm>
            <a:prstGeom prst="rect">
              <a:avLst/>
            </a:prstGeom>
          </p:spPr>
        </p:pic>
        <p:pic>
          <p:nvPicPr>
            <p:cNvPr id="8" name="Picture 7">
              <a:extLst>
                <a:ext uri="{FF2B5EF4-FFF2-40B4-BE49-F238E27FC236}">
                  <a16:creationId xmlns:a16="http://schemas.microsoft.com/office/drawing/2014/main" id="{40307AF0-FCF4-2186-4DF7-8E947C813270}"/>
                </a:ext>
              </a:extLst>
            </p:cNvPr>
            <p:cNvPicPr>
              <a:picLocks noChangeAspect="1"/>
            </p:cNvPicPr>
            <p:nvPr userDrawn="1"/>
          </p:nvPicPr>
          <p:blipFill>
            <a:blip r:embed="rId5"/>
            <a:stretch>
              <a:fillRect/>
            </a:stretch>
          </p:blipFill>
          <p:spPr>
            <a:xfrm>
              <a:off x="2295183" y="925772"/>
              <a:ext cx="3454400" cy="355600"/>
            </a:xfrm>
            <a:prstGeom prst="rect">
              <a:avLst/>
            </a:prstGeom>
          </p:spPr>
        </p:pic>
      </p:grpSp>
    </p:spTree>
    <p:extLst>
      <p:ext uri="{BB962C8B-B14F-4D97-AF65-F5344CB8AC3E}">
        <p14:creationId xmlns:p14="http://schemas.microsoft.com/office/powerpoint/2010/main" val="2444254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altokuvio_teksti_monivari">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FA1D1A-1F2B-344F-70E6-FA618AF5F425}"/>
              </a:ext>
            </a:extLst>
          </p:cNvPr>
          <p:cNvSpPr/>
          <p:nvPr userDrawn="1"/>
        </p:nvSpPr>
        <p:spPr>
          <a:xfrm>
            <a:off x="283765" y="286598"/>
            <a:ext cx="3060000" cy="6274540"/>
          </a:xfrm>
          <a:prstGeom prst="rect">
            <a:avLst/>
          </a:prstGeom>
          <a:solidFill>
            <a:schemeClr val="accent5">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9" name="Picture 8">
            <a:extLst>
              <a:ext uri="{FF2B5EF4-FFF2-40B4-BE49-F238E27FC236}">
                <a16:creationId xmlns:a16="http://schemas.microsoft.com/office/drawing/2014/main" id="{C537CCE5-49DE-997A-72AE-B0E86FB430DE}"/>
              </a:ext>
            </a:extLst>
          </p:cNvPr>
          <p:cNvPicPr>
            <a:picLocks noChangeAspect="1"/>
          </p:cNvPicPr>
          <p:nvPr userDrawn="1"/>
        </p:nvPicPr>
        <p:blipFill>
          <a:blip r:embed="rId2"/>
          <a:srcRect/>
          <a:stretch/>
        </p:blipFill>
        <p:spPr>
          <a:xfrm>
            <a:off x="283763" y="2112672"/>
            <a:ext cx="2540917" cy="2858532"/>
          </a:xfrm>
          <a:prstGeom prst="rect">
            <a:avLst/>
          </a:prstGeom>
        </p:spPr>
      </p:pic>
      <p:sp>
        <p:nvSpPr>
          <p:cNvPr id="2" name="Title 1">
            <a:extLst>
              <a:ext uri="{FF2B5EF4-FFF2-40B4-BE49-F238E27FC236}">
                <a16:creationId xmlns:a16="http://schemas.microsoft.com/office/drawing/2014/main" id="{41680DA8-C97D-8F30-D805-22A4B50F19C9}"/>
              </a:ext>
            </a:extLst>
          </p:cNvPr>
          <p:cNvSpPr>
            <a:spLocks noGrp="1"/>
          </p:cNvSpPr>
          <p:nvPr>
            <p:ph type="title" hasCustomPrompt="1"/>
          </p:nvPr>
        </p:nvSpPr>
        <p:spPr>
          <a:xfrm>
            <a:off x="3648075" y="286598"/>
            <a:ext cx="8260160" cy="1600200"/>
          </a:xfrm>
        </p:spPr>
        <p:txBody>
          <a:bodyPr anchor="b"/>
          <a:lstStyle>
            <a:lvl1pPr>
              <a:defRPr sz="3200">
                <a:solidFill>
                  <a:schemeClr val="tx2"/>
                </a:solidFill>
              </a:defRPr>
            </a:lvl1pPr>
          </a:lstStyle>
          <a:p>
            <a:r>
              <a:rPr lang="en-GB" dirty="0" err="1"/>
              <a:t>Lisää</a:t>
            </a:r>
            <a:r>
              <a:rPr lang="en-GB" dirty="0"/>
              <a:t> </a:t>
            </a:r>
            <a:r>
              <a:rPr lang="en-GB" dirty="0" err="1"/>
              <a:t>otsikko</a:t>
            </a:r>
            <a:endParaRPr lang="en-FI" dirty="0"/>
          </a:p>
        </p:txBody>
      </p:sp>
      <p:sp>
        <p:nvSpPr>
          <p:cNvPr id="4" name="Text Placeholder 3">
            <a:extLst>
              <a:ext uri="{FF2B5EF4-FFF2-40B4-BE49-F238E27FC236}">
                <a16:creationId xmlns:a16="http://schemas.microsoft.com/office/drawing/2014/main" id="{CC5C8E0D-DF37-33FA-7D00-6B1E58DCA544}"/>
              </a:ext>
            </a:extLst>
          </p:cNvPr>
          <p:cNvSpPr>
            <a:spLocks noGrp="1"/>
          </p:cNvSpPr>
          <p:nvPr>
            <p:ph type="body" sz="half" idx="2" hasCustomPrompt="1"/>
          </p:nvPr>
        </p:nvSpPr>
        <p:spPr>
          <a:xfrm>
            <a:off x="3648075" y="2195944"/>
            <a:ext cx="8260160" cy="436519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
        <p:nvSpPr>
          <p:cNvPr id="6" name="Date Placeholder 4">
            <a:extLst>
              <a:ext uri="{FF2B5EF4-FFF2-40B4-BE49-F238E27FC236}">
                <a16:creationId xmlns:a16="http://schemas.microsoft.com/office/drawing/2014/main" id="{2CEB741A-1837-07E0-3DE7-8D2726724D52}"/>
              </a:ext>
            </a:extLst>
          </p:cNvPr>
          <p:cNvSpPr>
            <a:spLocks noGrp="1"/>
          </p:cNvSpPr>
          <p:nvPr>
            <p:ph type="dt" sz="half" idx="10"/>
          </p:nvPr>
        </p:nvSpPr>
        <p:spPr>
          <a:xfrm>
            <a:off x="10415735" y="6365632"/>
            <a:ext cx="983027" cy="277310"/>
          </a:xfrm>
        </p:spPr>
        <p:txBody>
          <a:bodyPr/>
          <a:lstStyle/>
          <a:p>
            <a:fld id="{72A0E4A6-9E6E-1548-B9B5-C55ECFB0748E}" type="datetimeFigureOut">
              <a:rPr lang="en-FI" smtClean="0"/>
              <a:t>09/22/2026</a:t>
            </a:fld>
            <a:endParaRPr lang="en-FI" dirty="0"/>
          </a:p>
        </p:txBody>
      </p:sp>
      <p:sp>
        <p:nvSpPr>
          <p:cNvPr id="8" name="Slide Number Placeholder 6">
            <a:extLst>
              <a:ext uri="{FF2B5EF4-FFF2-40B4-BE49-F238E27FC236}">
                <a16:creationId xmlns:a16="http://schemas.microsoft.com/office/drawing/2014/main" id="{5A3D11DE-8873-7BF7-D8F5-D46B7353BD04}"/>
              </a:ext>
            </a:extLst>
          </p:cNvPr>
          <p:cNvSpPr>
            <a:spLocks noGrp="1"/>
          </p:cNvSpPr>
          <p:nvPr>
            <p:ph type="sldNum" sz="quarter" idx="12"/>
          </p:nvPr>
        </p:nvSpPr>
        <p:spPr>
          <a:xfrm>
            <a:off x="11398762" y="6365631"/>
            <a:ext cx="441545" cy="277311"/>
          </a:xfrm>
        </p:spPr>
        <p:txBody>
          <a:bodyPr/>
          <a:lstStyle/>
          <a:p>
            <a:fld id="{C9AB319D-BC4D-584C-9E96-3A2C32768529}" type="slidenum">
              <a:rPr lang="en-FI" smtClean="0"/>
              <a:t>‹#›</a:t>
            </a:fld>
            <a:endParaRPr lang="en-FI"/>
          </a:p>
        </p:txBody>
      </p:sp>
      <p:sp>
        <p:nvSpPr>
          <p:cNvPr id="7" name="Text Placeholder 3">
            <a:extLst>
              <a:ext uri="{FF2B5EF4-FFF2-40B4-BE49-F238E27FC236}">
                <a16:creationId xmlns:a16="http://schemas.microsoft.com/office/drawing/2014/main" id="{4F0779AD-EA55-9672-5436-511F57676A70}"/>
              </a:ext>
            </a:extLst>
          </p:cNvPr>
          <p:cNvSpPr>
            <a:spLocks noGrp="1"/>
          </p:cNvSpPr>
          <p:nvPr>
            <p:ph type="body" sz="half" idx="13" hasCustomPrompt="1"/>
          </p:nvPr>
        </p:nvSpPr>
        <p:spPr>
          <a:xfrm>
            <a:off x="588077" y="698448"/>
            <a:ext cx="2343966" cy="9415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Tree>
    <p:extLst>
      <p:ext uri="{BB962C8B-B14F-4D97-AF65-F5344CB8AC3E}">
        <p14:creationId xmlns:p14="http://schemas.microsoft.com/office/powerpoint/2010/main" val="3075960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altokuvio_teksti_sinin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FA1D1A-1F2B-344F-70E6-FA618AF5F425}"/>
              </a:ext>
            </a:extLst>
          </p:cNvPr>
          <p:cNvSpPr/>
          <p:nvPr userDrawn="1"/>
        </p:nvSpPr>
        <p:spPr>
          <a:xfrm>
            <a:off x="283765" y="286598"/>
            <a:ext cx="3060000" cy="6274540"/>
          </a:xfrm>
          <a:prstGeom prst="rect">
            <a:avLst/>
          </a:prstGeom>
          <a:solidFill>
            <a:schemeClr val="accent3">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7" name="Picture 6">
            <a:extLst>
              <a:ext uri="{FF2B5EF4-FFF2-40B4-BE49-F238E27FC236}">
                <a16:creationId xmlns:a16="http://schemas.microsoft.com/office/drawing/2014/main" id="{182CCB7D-EF06-273A-D4D0-AADD4504CCAD}"/>
              </a:ext>
            </a:extLst>
          </p:cNvPr>
          <p:cNvPicPr>
            <a:picLocks noChangeAspect="1"/>
          </p:cNvPicPr>
          <p:nvPr userDrawn="1"/>
        </p:nvPicPr>
        <p:blipFill>
          <a:blip r:embed="rId2"/>
          <a:srcRect/>
          <a:stretch/>
        </p:blipFill>
        <p:spPr>
          <a:xfrm>
            <a:off x="283763" y="2112672"/>
            <a:ext cx="2540916" cy="2858531"/>
          </a:xfrm>
          <a:prstGeom prst="rect">
            <a:avLst/>
          </a:prstGeom>
        </p:spPr>
      </p:pic>
      <p:sp>
        <p:nvSpPr>
          <p:cNvPr id="2" name="Title 1">
            <a:extLst>
              <a:ext uri="{FF2B5EF4-FFF2-40B4-BE49-F238E27FC236}">
                <a16:creationId xmlns:a16="http://schemas.microsoft.com/office/drawing/2014/main" id="{41680DA8-C97D-8F30-D805-22A4B50F19C9}"/>
              </a:ext>
            </a:extLst>
          </p:cNvPr>
          <p:cNvSpPr>
            <a:spLocks noGrp="1"/>
          </p:cNvSpPr>
          <p:nvPr>
            <p:ph type="title" hasCustomPrompt="1"/>
          </p:nvPr>
        </p:nvSpPr>
        <p:spPr>
          <a:xfrm>
            <a:off x="3648075" y="286598"/>
            <a:ext cx="8260160" cy="1600200"/>
          </a:xfrm>
        </p:spPr>
        <p:txBody>
          <a:bodyPr anchor="b"/>
          <a:lstStyle>
            <a:lvl1pPr>
              <a:defRPr sz="3200">
                <a:solidFill>
                  <a:schemeClr val="tx2"/>
                </a:solidFill>
              </a:defRPr>
            </a:lvl1pPr>
          </a:lstStyle>
          <a:p>
            <a:r>
              <a:rPr lang="en-GB" dirty="0" err="1"/>
              <a:t>Lisää</a:t>
            </a:r>
            <a:r>
              <a:rPr lang="en-GB" dirty="0"/>
              <a:t> </a:t>
            </a:r>
            <a:r>
              <a:rPr lang="en-GB" dirty="0" err="1"/>
              <a:t>otsikko</a:t>
            </a:r>
            <a:endParaRPr lang="en-FI" dirty="0"/>
          </a:p>
        </p:txBody>
      </p:sp>
      <p:sp>
        <p:nvSpPr>
          <p:cNvPr id="4" name="Text Placeholder 3">
            <a:extLst>
              <a:ext uri="{FF2B5EF4-FFF2-40B4-BE49-F238E27FC236}">
                <a16:creationId xmlns:a16="http://schemas.microsoft.com/office/drawing/2014/main" id="{CC5C8E0D-DF37-33FA-7D00-6B1E58DCA544}"/>
              </a:ext>
            </a:extLst>
          </p:cNvPr>
          <p:cNvSpPr>
            <a:spLocks noGrp="1"/>
          </p:cNvSpPr>
          <p:nvPr>
            <p:ph type="body" sz="half" idx="2" hasCustomPrompt="1"/>
          </p:nvPr>
        </p:nvSpPr>
        <p:spPr>
          <a:xfrm>
            <a:off x="3648075" y="2195944"/>
            <a:ext cx="8260160" cy="436519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
        <p:nvSpPr>
          <p:cNvPr id="6" name="Date Placeholder 4">
            <a:extLst>
              <a:ext uri="{FF2B5EF4-FFF2-40B4-BE49-F238E27FC236}">
                <a16:creationId xmlns:a16="http://schemas.microsoft.com/office/drawing/2014/main" id="{2CEB741A-1837-07E0-3DE7-8D2726724D52}"/>
              </a:ext>
            </a:extLst>
          </p:cNvPr>
          <p:cNvSpPr>
            <a:spLocks noGrp="1"/>
          </p:cNvSpPr>
          <p:nvPr>
            <p:ph type="dt" sz="half" idx="10"/>
          </p:nvPr>
        </p:nvSpPr>
        <p:spPr>
          <a:xfrm>
            <a:off x="10415735" y="6365632"/>
            <a:ext cx="983027" cy="277310"/>
          </a:xfrm>
        </p:spPr>
        <p:txBody>
          <a:bodyPr/>
          <a:lstStyle/>
          <a:p>
            <a:fld id="{72A0E4A6-9E6E-1548-B9B5-C55ECFB0748E}" type="datetimeFigureOut">
              <a:rPr lang="en-FI" smtClean="0"/>
              <a:t>09/22/2026</a:t>
            </a:fld>
            <a:endParaRPr lang="en-FI" dirty="0"/>
          </a:p>
        </p:txBody>
      </p:sp>
      <p:sp>
        <p:nvSpPr>
          <p:cNvPr id="8" name="Slide Number Placeholder 6">
            <a:extLst>
              <a:ext uri="{FF2B5EF4-FFF2-40B4-BE49-F238E27FC236}">
                <a16:creationId xmlns:a16="http://schemas.microsoft.com/office/drawing/2014/main" id="{5A3D11DE-8873-7BF7-D8F5-D46B7353BD04}"/>
              </a:ext>
            </a:extLst>
          </p:cNvPr>
          <p:cNvSpPr>
            <a:spLocks noGrp="1"/>
          </p:cNvSpPr>
          <p:nvPr>
            <p:ph type="sldNum" sz="quarter" idx="12"/>
          </p:nvPr>
        </p:nvSpPr>
        <p:spPr>
          <a:xfrm>
            <a:off x="11398762" y="6365631"/>
            <a:ext cx="441545" cy="277311"/>
          </a:xfrm>
        </p:spPr>
        <p:txBody>
          <a:bodyPr/>
          <a:lstStyle/>
          <a:p>
            <a:fld id="{C9AB319D-BC4D-584C-9E96-3A2C32768529}" type="slidenum">
              <a:rPr lang="en-FI" smtClean="0"/>
              <a:t>‹#›</a:t>
            </a:fld>
            <a:endParaRPr lang="en-FI"/>
          </a:p>
        </p:txBody>
      </p:sp>
      <p:sp>
        <p:nvSpPr>
          <p:cNvPr id="9" name="Text Placeholder 3">
            <a:extLst>
              <a:ext uri="{FF2B5EF4-FFF2-40B4-BE49-F238E27FC236}">
                <a16:creationId xmlns:a16="http://schemas.microsoft.com/office/drawing/2014/main" id="{8999E459-3BE7-5318-E075-A09F2B7642B8}"/>
              </a:ext>
            </a:extLst>
          </p:cNvPr>
          <p:cNvSpPr>
            <a:spLocks noGrp="1"/>
          </p:cNvSpPr>
          <p:nvPr>
            <p:ph type="body" sz="half" idx="13" hasCustomPrompt="1"/>
          </p:nvPr>
        </p:nvSpPr>
        <p:spPr>
          <a:xfrm>
            <a:off x="588077" y="698448"/>
            <a:ext cx="2343966" cy="9415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Tree>
    <p:extLst>
      <p:ext uri="{BB962C8B-B14F-4D97-AF65-F5344CB8AC3E}">
        <p14:creationId xmlns:p14="http://schemas.microsoft.com/office/powerpoint/2010/main" val="3601065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altokuvio_teksti_vihre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FA1D1A-1F2B-344F-70E6-FA618AF5F425}"/>
              </a:ext>
            </a:extLst>
          </p:cNvPr>
          <p:cNvSpPr/>
          <p:nvPr userDrawn="1"/>
        </p:nvSpPr>
        <p:spPr>
          <a:xfrm>
            <a:off x="283765" y="286598"/>
            <a:ext cx="3060000" cy="6274540"/>
          </a:xfrm>
          <a:prstGeom prst="rect">
            <a:avLst/>
          </a:prstGeom>
          <a:solidFill>
            <a:schemeClr val="accent4">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9" name="Picture 8">
            <a:extLst>
              <a:ext uri="{FF2B5EF4-FFF2-40B4-BE49-F238E27FC236}">
                <a16:creationId xmlns:a16="http://schemas.microsoft.com/office/drawing/2014/main" id="{C537CCE5-49DE-997A-72AE-B0E86FB430DE}"/>
              </a:ext>
            </a:extLst>
          </p:cNvPr>
          <p:cNvPicPr>
            <a:picLocks noChangeAspect="1"/>
          </p:cNvPicPr>
          <p:nvPr userDrawn="1"/>
        </p:nvPicPr>
        <p:blipFill>
          <a:blip r:embed="rId2"/>
          <a:srcRect/>
          <a:stretch/>
        </p:blipFill>
        <p:spPr>
          <a:xfrm>
            <a:off x="283763" y="2112672"/>
            <a:ext cx="2540916" cy="2858530"/>
          </a:xfrm>
          <a:prstGeom prst="rect">
            <a:avLst/>
          </a:prstGeom>
        </p:spPr>
      </p:pic>
      <p:sp>
        <p:nvSpPr>
          <p:cNvPr id="2" name="Title 1">
            <a:extLst>
              <a:ext uri="{FF2B5EF4-FFF2-40B4-BE49-F238E27FC236}">
                <a16:creationId xmlns:a16="http://schemas.microsoft.com/office/drawing/2014/main" id="{41680DA8-C97D-8F30-D805-22A4B50F19C9}"/>
              </a:ext>
            </a:extLst>
          </p:cNvPr>
          <p:cNvSpPr>
            <a:spLocks noGrp="1"/>
          </p:cNvSpPr>
          <p:nvPr>
            <p:ph type="title" hasCustomPrompt="1"/>
          </p:nvPr>
        </p:nvSpPr>
        <p:spPr>
          <a:xfrm>
            <a:off x="3648075" y="286598"/>
            <a:ext cx="8260160" cy="1600200"/>
          </a:xfrm>
        </p:spPr>
        <p:txBody>
          <a:bodyPr anchor="b"/>
          <a:lstStyle>
            <a:lvl1pPr>
              <a:defRPr sz="3200">
                <a:solidFill>
                  <a:schemeClr val="tx2"/>
                </a:solidFill>
              </a:defRPr>
            </a:lvl1pPr>
          </a:lstStyle>
          <a:p>
            <a:r>
              <a:rPr lang="en-GB" dirty="0" err="1"/>
              <a:t>Lisää</a:t>
            </a:r>
            <a:r>
              <a:rPr lang="en-GB" dirty="0"/>
              <a:t> </a:t>
            </a:r>
            <a:r>
              <a:rPr lang="en-GB" dirty="0" err="1"/>
              <a:t>otsikko</a:t>
            </a:r>
            <a:endParaRPr lang="en-FI" dirty="0"/>
          </a:p>
        </p:txBody>
      </p:sp>
      <p:sp>
        <p:nvSpPr>
          <p:cNvPr id="4" name="Text Placeholder 3">
            <a:extLst>
              <a:ext uri="{FF2B5EF4-FFF2-40B4-BE49-F238E27FC236}">
                <a16:creationId xmlns:a16="http://schemas.microsoft.com/office/drawing/2014/main" id="{CC5C8E0D-DF37-33FA-7D00-6B1E58DCA544}"/>
              </a:ext>
            </a:extLst>
          </p:cNvPr>
          <p:cNvSpPr>
            <a:spLocks noGrp="1"/>
          </p:cNvSpPr>
          <p:nvPr>
            <p:ph type="body" sz="half" idx="2" hasCustomPrompt="1"/>
          </p:nvPr>
        </p:nvSpPr>
        <p:spPr>
          <a:xfrm>
            <a:off x="3643745" y="2195944"/>
            <a:ext cx="8264490" cy="436519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
        <p:nvSpPr>
          <p:cNvPr id="6" name="Date Placeholder 4">
            <a:extLst>
              <a:ext uri="{FF2B5EF4-FFF2-40B4-BE49-F238E27FC236}">
                <a16:creationId xmlns:a16="http://schemas.microsoft.com/office/drawing/2014/main" id="{2CEB741A-1837-07E0-3DE7-8D2726724D52}"/>
              </a:ext>
            </a:extLst>
          </p:cNvPr>
          <p:cNvSpPr>
            <a:spLocks noGrp="1"/>
          </p:cNvSpPr>
          <p:nvPr>
            <p:ph type="dt" sz="half" idx="10"/>
          </p:nvPr>
        </p:nvSpPr>
        <p:spPr>
          <a:xfrm>
            <a:off x="10415735" y="6365632"/>
            <a:ext cx="983027" cy="277310"/>
          </a:xfrm>
        </p:spPr>
        <p:txBody>
          <a:bodyPr/>
          <a:lstStyle/>
          <a:p>
            <a:fld id="{72A0E4A6-9E6E-1548-B9B5-C55ECFB0748E}" type="datetimeFigureOut">
              <a:rPr lang="en-FI" smtClean="0"/>
              <a:t>09/22/2026</a:t>
            </a:fld>
            <a:endParaRPr lang="en-FI" dirty="0"/>
          </a:p>
        </p:txBody>
      </p:sp>
      <p:sp>
        <p:nvSpPr>
          <p:cNvPr id="8" name="Slide Number Placeholder 6">
            <a:extLst>
              <a:ext uri="{FF2B5EF4-FFF2-40B4-BE49-F238E27FC236}">
                <a16:creationId xmlns:a16="http://schemas.microsoft.com/office/drawing/2014/main" id="{5A3D11DE-8873-7BF7-D8F5-D46B7353BD04}"/>
              </a:ext>
            </a:extLst>
          </p:cNvPr>
          <p:cNvSpPr>
            <a:spLocks noGrp="1"/>
          </p:cNvSpPr>
          <p:nvPr>
            <p:ph type="sldNum" sz="quarter" idx="12"/>
          </p:nvPr>
        </p:nvSpPr>
        <p:spPr>
          <a:xfrm>
            <a:off x="11398762" y="6365631"/>
            <a:ext cx="441545" cy="277311"/>
          </a:xfrm>
        </p:spPr>
        <p:txBody>
          <a:bodyPr/>
          <a:lstStyle/>
          <a:p>
            <a:fld id="{C9AB319D-BC4D-584C-9E96-3A2C32768529}" type="slidenum">
              <a:rPr lang="en-FI" smtClean="0"/>
              <a:t>‹#›</a:t>
            </a:fld>
            <a:endParaRPr lang="en-FI"/>
          </a:p>
        </p:txBody>
      </p:sp>
      <p:sp>
        <p:nvSpPr>
          <p:cNvPr id="7" name="Text Placeholder 3">
            <a:extLst>
              <a:ext uri="{FF2B5EF4-FFF2-40B4-BE49-F238E27FC236}">
                <a16:creationId xmlns:a16="http://schemas.microsoft.com/office/drawing/2014/main" id="{AE18A8DE-05D8-D384-1B29-75E24A87F1C6}"/>
              </a:ext>
            </a:extLst>
          </p:cNvPr>
          <p:cNvSpPr>
            <a:spLocks noGrp="1"/>
          </p:cNvSpPr>
          <p:nvPr>
            <p:ph type="body" sz="half" idx="13" hasCustomPrompt="1"/>
          </p:nvPr>
        </p:nvSpPr>
        <p:spPr>
          <a:xfrm>
            <a:off x="588077" y="698448"/>
            <a:ext cx="2343966" cy="9415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Tree>
    <p:extLst>
      <p:ext uri="{BB962C8B-B14F-4D97-AF65-F5344CB8AC3E}">
        <p14:creationId xmlns:p14="http://schemas.microsoft.com/office/powerpoint/2010/main" val="1784463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altokuvio_teksti_keltain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FA1D1A-1F2B-344F-70E6-FA618AF5F425}"/>
              </a:ext>
            </a:extLst>
          </p:cNvPr>
          <p:cNvSpPr/>
          <p:nvPr userDrawn="1"/>
        </p:nvSpPr>
        <p:spPr>
          <a:xfrm>
            <a:off x="283765" y="286598"/>
            <a:ext cx="3060000" cy="6274540"/>
          </a:xfrm>
          <a:prstGeom prst="rect">
            <a:avLst/>
          </a:prstGeom>
          <a:solidFill>
            <a:schemeClr val="accent5">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9" name="Picture 8">
            <a:extLst>
              <a:ext uri="{FF2B5EF4-FFF2-40B4-BE49-F238E27FC236}">
                <a16:creationId xmlns:a16="http://schemas.microsoft.com/office/drawing/2014/main" id="{C537CCE5-49DE-997A-72AE-B0E86FB430DE}"/>
              </a:ext>
            </a:extLst>
          </p:cNvPr>
          <p:cNvPicPr>
            <a:picLocks noChangeAspect="1"/>
          </p:cNvPicPr>
          <p:nvPr userDrawn="1"/>
        </p:nvPicPr>
        <p:blipFill>
          <a:blip r:embed="rId2"/>
          <a:srcRect/>
          <a:stretch/>
        </p:blipFill>
        <p:spPr>
          <a:xfrm>
            <a:off x="283763" y="2112672"/>
            <a:ext cx="2540917" cy="2858531"/>
          </a:xfrm>
          <a:prstGeom prst="rect">
            <a:avLst/>
          </a:prstGeom>
        </p:spPr>
      </p:pic>
      <p:sp>
        <p:nvSpPr>
          <p:cNvPr id="2" name="Title 1">
            <a:extLst>
              <a:ext uri="{FF2B5EF4-FFF2-40B4-BE49-F238E27FC236}">
                <a16:creationId xmlns:a16="http://schemas.microsoft.com/office/drawing/2014/main" id="{41680DA8-C97D-8F30-D805-22A4B50F19C9}"/>
              </a:ext>
            </a:extLst>
          </p:cNvPr>
          <p:cNvSpPr>
            <a:spLocks noGrp="1"/>
          </p:cNvSpPr>
          <p:nvPr>
            <p:ph type="title" hasCustomPrompt="1"/>
          </p:nvPr>
        </p:nvSpPr>
        <p:spPr>
          <a:xfrm>
            <a:off x="3648075" y="286598"/>
            <a:ext cx="8260160" cy="1600200"/>
          </a:xfrm>
        </p:spPr>
        <p:txBody>
          <a:bodyPr anchor="b"/>
          <a:lstStyle>
            <a:lvl1pPr>
              <a:defRPr sz="3200">
                <a:solidFill>
                  <a:schemeClr val="tx2"/>
                </a:solidFill>
              </a:defRPr>
            </a:lvl1pPr>
          </a:lstStyle>
          <a:p>
            <a:r>
              <a:rPr lang="en-GB" dirty="0" err="1"/>
              <a:t>Lisää</a:t>
            </a:r>
            <a:r>
              <a:rPr lang="en-GB" dirty="0"/>
              <a:t> </a:t>
            </a:r>
            <a:r>
              <a:rPr lang="en-GB" dirty="0" err="1"/>
              <a:t>otsikko</a:t>
            </a:r>
            <a:endParaRPr lang="en-FI" dirty="0"/>
          </a:p>
        </p:txBody>
      </p:sp>
      <p:sp>
        <p:nvSpPr>
          <p:cNvPr id="4" name="Text Placeholder 3">
            <a:extLst>
              <a:ext uri="{FF2B5EF4-FFF2-40B4-BE49-F238E27FC236}">
                <a16:creationId xmlns:a16="http://schemas.microsoft.com/office/drawing/2014/main" id="{CC5C8E0D-DF37-33FA-7D00-6B1E58DCA544}"/>
              </a:ext>
            </a:extLst>
          </p:cNvPr>
          <p:cNvSpPr>
            <a:spLocks noGrp="1"/>
          </p:cNvSpPr>
          <p:nvPr>
            <p:ph type="body" sz="half" idx="2" hasCustomPrompt="1"/>
          </p:nvPr>
        </p:nvSpPr>
        <p:spPr>
          <a:xfrm>
            <a:off x="3648075" y="2195944"/>
            <a:ext cx="8260160" cy="436519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
        <p:nvSpPr>
          <p:cNvPr id="6" name="Date Placeholder 4">
            <a:extLst>
              <a:ext uri="{FF2B5EF4-FFF2-40B4-BE49-F238E27FC236}">
                <a16:creationId xmlns:a16="http://schemas.microsoft.com/office/drawing/2014/main" id="{2CEB741A-1837-07E0-3DE7-8D2726724D52}"/>
              </a:ext>
            </a:extLst>
          </p:cNvPr>
          <p:cNvSpPr>
            <a:spLocks noGrp="1"/>
          </p:cNvSpPr>
          <p:nvPr>
            <p:ph type="dt" sz="half" idx="10"/>
          </p:nvPr>
        </p:nvSpPr>
        <p:spPr>
          <a:xfrm>
            <a:off x="10415735" y="6365632"/>
            <a:ext cx="983027" cy="277310"/>
          </a:xfrm>
        </p:spPr>
        <p:txBody>
          <a:bodyPr/>
          <a:lstStyle/>
          <a:p>
            <a:fld id="{72A0E4A6-9E6E-1548-B9B5-C55ECFB0748E}" type="datetimeFigureOut">
              <a:rPr lang="en-FI" smtClean="0"/>
              <a:t>09/22/2026</a:t>
            </a:fld>
            <a:endParaRPr lang="en-FI" dirty="0"/>
          </a:p>
        </p:txBody>
      </p:sp>
      <p:sp>
        <p:nvSpPr>
          <p:cNvPr id="8" name="Slide Number Placeholder 6">
            <a:extLst>
              <a:ext uri="{FF2B5EF4-FFF2-40B4-BE49-F238E27FC236}">
                <a16:creationId xmlns:a16="http://schemas.microsoft.com/office/drawing/2014/main" id="{5A3D11DE-8873-7BF7-D8F5-D46B7353BD04}"/>
              </a:ext>
            </a:extLst>
          </p:cNvPr>
          <p:cNvSpPr>
            <a:spLocks noGrp="1"/>
          </p:cNvSpPr>
          <p:nvPr>
            <p:ph type="sldNum" sz="quarter" idx="12"/>
          </p:nvPr>
        </p:nvSpPr>
        <p:spPr>
          <a:xfrm>
            <a:off x="11398762" y="6365631"/>
            <a:ext cx="441545" cy="277311"/>
          </a:xfrm>
        </p:spPr>
        <p:txBody>
          <a:bodyPr/>
          <a:lstStyle/>
          <a:p>
            <a:fld id="{C9AB319D-BC4D-584C-9E96-3A2C32768529}" type="slidenum">
              <a:rPr lang="en-FI" smtClean="0"/>
              <a:t>‹#›</a:t>
            </a:fld>
            <a:endParaRPr lang="en-FI"/>
          </a:p>
        </p:txBody>
      </p:sp>
      <p:sp>
        <p:nvSpPr>
          <p:cNvPr id="7" name="Text Placeholder 3">
            <a:extLst>
              <a:ext uri="{FF2B5EF4-FFF2-40B4-BE49-F238E27FC236}">
                <a16:creationId xmlns:a16="http://schemas.microsoft.com/office/drawing/2014/main" id="{C7787BF2-A4F9-09A1-2D05-62F080EC7550}"/>
              </a:ext>
            </a:extLst>
          </p:cNvPr>
          <p:cNvSpPr>
            <a:spLocks noGrp="1"/>
          </p:cNvSpPr>
          <p:nvPr>
            <p:ph type="body" sz="half" idx="13" hasCustomPrompt="1"/>
          </p:nvPr>
        </p:nvSpPr>
        <p:spPr>
          <a:xfrm>
            <a:off x="588077" y="698448"/>
            <a:ext cx="2343966" cy="9415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Lisää</a:t>
            </a:r>
            <a:r>
              <a:rPr lang="en-GB" dirty="0"/>
              <a:t> </a:t>
            </a:r>
            <a:r>
              <a:rPr lang="en-GB" dirty="0" err="1"/>
              <a:t>teksti</a:t>
            </a:r>
            <a:endParaRPr lang="en-GB" dirty="0"/>
          </a:p>
        </p:txBody>
      </p:sp>
    </p:spTree>
    <p:extLst>
      <p:ext uri="{BB962C8B-B14F-4D97-AF65-F5344CB8AC3E}">
        <p14:creationId xmlns:p14="http://schemas.microsoft.com/office/powerpoint/2010/main" val="3295688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Rajattu_kuva_teksti">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D2976F-CD62-BE06-0D60-2A5A850B8D0B}"/>
              </a:ext>
            </a:extLst>
          </p:cNvPr>
          <p:cNvSpPr>
            <a:spLocks noGrp="1"/>
          </p:cNvSpPr>
          <p:nvPr>
            <p:ph type="pic" idx="1"/>
          </p:nvPr>
        </p:nvSpPr>
        <p:spPr>
          <a:xfrm>
            <a:off x="0" y="0"/>
            <a:ext cx="3420000" cy="6858000"/>
          </a:xfrm>
          <a:solidFill>
            <a:schemeClr val="bg1">
              <a:lumMod val="95000"/>
            </a:schemeClr>
          </a:solidFill>
        </p:spPr>
        <p:txBody>
          <a:bodyPr anchor="t">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FI" dirty="0"/>
          </a:p>
        </p:txBody>
      </p:sp>
      <p:sp>
        <p:nvSpPr>
          <p:cNvPr id="2" name="Title 1">
            <a:extLst>
              <a:ext uri="{FF2B5EF4-FFF2-40B4-BE49-F238E27FC236}">
                <a16:creationId xmlns:a16="http://schemas.microsoft.com/office/drawing/2014/main" id="{1103D81F-9E04-40E9-28FA-245E66F5E08C}"/>
              </a:ext>
            </a:extLst>
          </p:cNvPr>
          <p:cNvSpPr>
            <a:spLocks noGrp="1"/>
          </p:cNvSpPr>
          <p:nvPr>
            <p:ph type="title" hasCustomPrompt="1"/>
          </p:nvPr>
        </p:nvSpPr>
        <p:spPr>
          <a:xfrm>
            <a:off x="3967480" y="365125"/>
            <a:ext cx="7828280" cy="1325563"/>
          </a:xfrm>
        </p:spPr>
        <p:txBody>
          <a:bodyPr/>
          <a:lstStyle/>
          <a:p>
            <a:r>
              <a:rPr lang="en-GB" dirty="0" err="1"/>
              <a:t>Lisää</a:t>
            </a:r>
            <a:r>
              <a:rPr lang="en-GB" dirty="0"/>
              <a:t> </a:t>
            </a:r>
            <a:r>
              <a:rPr lang="en-GB" dirty="0" err="1"/>
              <a:t>otsikko</a:t>
            </a:r>
            <a:endParaRPr lang="en-FI" dirty="0"/>
          </a:p>
        </p:txBody>
      </p:sp>
      <p:sp>
        <p:nvSpPr>
          <p:cNvPr id="4" name="Content Placeholder 2">
            <a:extLst>
              <a:ext uri="{FF2B5EF4-FFF2-40B4-BE49-F238E27FC236}">
                <a16:creationId xmlns:a16="http://schemas.microsoft.com/office/drawing/2014/main" id="{7184A913-0CDD-9403-2C2B-5BF9AB9BF125}"/>
              </a:ext>
            </a:extLst>
          </p:cNvPr>
          <p:cNvSpPr>
            <a:spLocks noGrp="1"/>
          </p:cNvSpPr>
          <p:nvPr>
            <p:ph sz="half" idx="10" hasCustomPrompt="1"/>
          </p:nvPr>
        </p:nvSpPr>
        <p:spPr>
          <a:xfrm>
            <a:off x="3967480" y="1927224"/>
            <a:ext cx="7828280" cy="4633913"/>
          </a:xfrm>
        </p:spPr>
        <p:txBody>
          <a:bodyPr/>
          <a:lstStyle>
            <a:lvl1pPr marL="0" indent="0">
              <a:buFontTx/>
              <a:buNone/>
              <a:defRPr/>
            </a:lvl1pPr>
          </a:lstStyle>
          <a:p>
            <a:pPr lvl="0"/>
            <a:r>
              <a:rPr lang="en-GB" dirty="0" err="1"/>
              <a:t>Lisää</a:t>
            </a:r>
            <a:r>
              <a:rPr lang="en-GB" dirty="0"/>
              <a:t> </a:t>
            </a:r>
            <a:r>
              <a:rPr lang="en-GB" dirty="0" err="1"/>
              <a:t>teksti</a:t>
            </a:r>
            <a:endParaRPr lang="en-FI" dirty="0"/>
          </a:p>
        </p:txBody>
      </p:sp>
    </p:spTree>
    <p:extLst>
      <p:ext uri="{BB962C8B-B14F-4D97-AF65-F5344CB8AC3E}">
        <p14:creationId xmlns:p14="http://schemas.microsoft.com/office/powerpoint/2010/main" val="179464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AB016E-80B4-E58A-6CDF-63344FDCD9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endParaRPr lang="en-FI" dirty="0"/>
          </a:p>
        </p:txBody>
      </p:sp>
      <p:sp>
        <p:nvSpPr>
          <p:cNvPr id="3" name="Text Placeholder 2">
            <a:extLst>
              <a:ext uri="{FF2B5EF4-FFF2-40B4-BE49-F238E27FC236}">
                <a16:creationId xmlns:a16="http://schemas.microsoft.com/office/drawing/2014/main" id="{EB43422A-981F-CEB6-B254-22EAA8B471E3}"/>
              </a:ext>
            </a:extLst>
          </p:cNvPr>
          <p:cNvSpPr>
            <a:spLocks noGrp="1"/>
          </p:cNvSpPr>
          <p:nvPr>
            <p:ph type="body" idx="1"/>
          </p:nvPr>
        </p:nvSpPr>
        <p:spPr>
          <a:xfrm>
            <a:off x="838200" y="1825625"/>
            <a:ext cx="10515600" cy="4232275"/>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F02A6134-840E-C072-4D51-529C024CE1C5}"/>
              </a:ext>
            </a:extLst>
          </p:cNvPr>
          <p:cNvSpPr>
            <a:spLocks noGrp="1"/>
          </p:cNvSpPr>
          <p:nvPr>
            <p:ph type="dt" sz="half" idx="2"/>
          </p:nvPr>
        </p:nvSpPr>
        <p:spPr>
          <a:xfrm>
            <a:off x="10415735" y="6365632"/>
            <a:ext cx="983027" cy="277310"/>
          </a:xfrm>
          <a:prstGeom prst="rect">
            <a:avLst/>
          </a:prstGeom>
        </p:spPr>
        <p:txBody>
          <a:bodyPr vert="horz" lIns="91440" tIns="45720" rIns="91440" bIns="45720" rtlCol="0" anchor="ctr"/>
          <a:lstStyle>
            <a:lvl1pPr algn="r">
              <a:defRPr sz="900" b="0" i="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72A0E4A6-9E6E-1548-B9B5-C55ECFB0748E}" type="datetimeFigureOut">
              <a:rPr lang="en-FI" smtClean="0"/>
              <a:pPr/>
              <a:t>09/22/2026</a:t>
            </a:fld>
            <a:endParaRPr lang="en-FI" dirty="0"/>
          </a:p>
        </p:txBody>
      </p:sp>
      <p:sp>
        <p:nvSpPr>
          <p:cNvPr id="5" name="Footer Placeholder 4">
            <a:extLst>
              <a:ext uri="{FF2B5EF4-FFF2-40B4-BE49-F238E27FC236}">
                <a16:creationId xmlns:a16="http://schemas.microsoft.com/office/drawing/2014/main" id="{0D4D5CF1-C3C4-DA96-5653-772BDC117C4D}"/>
              </a:ext>
            </a:extLst>
          </p:cNvPr>
          <p:cNvSpPr>
            <a:spLocks noGrp="1"/>
          </p:cNvSpPr>
          <p:nvPr>
            <p:ph type="ftr" sz="quarter" idx="3"/>
          </p:nvPr>
        </p:nvSpPr>
        <p:spPr>
          <a:xfrm>
            <a:off x="4038600" y="6369238"/>
            <a:ext cx="4114800" cy="277311"/>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FI" dirty="0"/>
          </a:p>
        </p:txBody>
      </p:sp>
      <p:sp>
        <p:nvSpPr>
          <p:cNvPr id="6" name="Slide Number Placeholder 5">
            <a:extLst>
              <a:ext uri="{FF2B5EF4-FFF2-40B4-BE49-F238E27FC236}">
                <a16:creationId xmlns:a16="http://schemas.microsoft.com/office/drawing/2014/main" id="{6C7E4999-7457-646C-D8D5-3DE4210205CA}"/>
              </a:ext>
            </a:extLst>
          </p:cNvPr>
          <p:cNvSpPr>
            <a:spLocks noGrp="1"/>
          </p:cNvSpPr>
          <p:nvPr>
            <p:ph type="sldNum" sz="quarter" idx="4"/>
          </p:nvPr>
        </p:nvSpPr>
        <p:spPr>
          <a:xfrm>
            <a:off x="11398762" y="6365631"/>
            <a:ext cx="441545" cy="277311"/>
          </a:xfrm>
          <a:prstGeom prst="rect">
            <a:avLst/>
          </a:prstGeom>
        </p:spPr>
        <p:txBody>
          <a:bodyPr vert="horz" lIns="91440" tIns="45720" rIns="91440" bIns="45720" rtlCol="0" anchor="ctr"/>
          <a:lstStyle>
            <a:lvl1pPr algn="r">
              <a:defRPr sz="9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C9AB319D-BC4D-584C-9E96-3A2C32768529}" type="slidenum">
              <a:rPr lang="en-FI" smtClean="0"/>
              <a:pPr/>
              <a:t>‹#›</a:t>
            </a:fld>
            <a:endParaRPr lang="en-FI" dirty="0"/>
          </a:p>
        </p:txBody>
      </p:sp>
    </p:spTree>
    <p:extLst>
      <p:ext uri="{BB962C8B-B14F-4D97-AF65-F5344CB8AC3E}">
        <p14:creationId xmlns:p14="http://schemas.microsoft.com/office/powerpoint/2010/main" val="3809492809"/>
      </p:ext>
    </p:extLst>
  </p:cSld>
  <p:clrMap bg1="lt1" tx1="dk1" bg2="lt2" tx2="dk2" accent1="accent1" accent2="accent2" accent3="accent3" accent4="accent4" accent5="accent5" accent6="accent6" hlink="hlink" folHlink="folHlink"/>
  <p:sldLayoutIdLst>
    <p:sldLayoutId id="2147483695" r:id="rId1"/>
    <p:sldLayoutId id="2147483649" r:id="rId2"/>
    <p:sldLayoutId id="2147483650" r:id="rId3"/>
    <p:sldLayoutId id="2147483709" r:id="rId4"/>
    <p:sldLayoutId id="2147483652" r:id="rId5"/>
    <p:sldLayoutId id="2147483654" r:id="rId6"/>
    <p:sldLayoutId id="2147483693" r:id="rId7"/>
    <p:sldLayoutId id="2147483655" r:id="rId8"/>
    <p:sldLayoutId id="2147483678" r:id="rId9"/>
    <p:sldLayoutId id="2147483679" r:id="rId10"/>
    <p:sldLayoutId id="2147483681" r:id="rId11"/>
    <p:sldLayoutId id="2147483680" r:id="rId12"/>
    <p:sldLayoutId id="2147483710" r:id="rId13"/>
    <p:sldLayoutId id="2147483746" r:id="rId14"/>
  </p:sldLayoutIdLst>
  <p:txStyles>
    <p:titleStyle>
      <a:lvl1pPr algn="l" defTabSz="914400" rtl="0" eaLnBrk="1" latinLnBrk="0" hangingPunct="1">
        <a:lnSpc>
          <a:spcPct val="90000"/>
        </a:lnSpc>
        <a:spcBef>
          <a:spcPct val="0"/>
        </a:spcBef>
        <a:buNone/>
        <a:defRPr sz="40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16" userDrawn="1">
          <p15:clr>
            <a:srgbClr val="F26B43"/>
          </p15:clr>
        </p15:guide>
        <p15:guide id="2" pos="52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AB016E-80B4-E58A-6CDF-63344FDCD9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EB43422A-981F-CEB6-B254-22EAA8B471E3}"/>
              </a:ext>
            </a:extLst>
          </p:cNvPr>
          <p:cNvSpPr>
            <a:spLocks noGrp="1"/>
          </p:cNvSpPr>
          <p:nvPr>
            <p:ph type="body" idx="1"/>
          </p:nvPr>
        </p:nvSpPr>
        <p:spPr>
          <a:xfrm>
            <a:off x="838200" y="1825625"/>
            <a:ext cx="10515600" cy="42322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dirty="0"/>
          </a:p>
        </p:txBody>
      </p:sp>
      <p:sp>
        <p:nvSpPr>
          <p:cNvPr id="4" name="Date Placeholder 3">
            <a:extLst>
              <a:ext uri="{FF2B5EF4-FFF2-40B4-BE49-F238E27FC236}">
                <a16:creationId xmlns:a16="http://schemas.microsoft.com/office/drawing/2014/main" id="{F02A6134-840E-C072-4D51-529C024CE1C5}"/>
              </a:ext>
            </a:extLst>
          </p:cNvPr>
          <p:cNvSpPr>
            <a:spLocks noGrp="1"/>
          </p:cNvSpPr>
          <p:nvPr>
            <p:ph type="dt" sz="half" idx="2"/>
          </p:nvPr>
        </p:nvSpPr>
        <p:spPr>
          <a:xfrm>
            <a:off x="10415735" y="6365632"/>
            <a:ext cx="983027" cy="277310"/>
          </a:xfrm>
          <a:prstGeom prst="rect">
            <a:avLst/>
          </a:prstGeom>
        </p:spPr>
        <p:txBody>
          <a:bodyPr vert="horz" lIns="91440" tIns="45720" rIns="91440" bIns="45720" rtlCol="0" anchor="ctr"/>
          <a:lstStyle>
            <a:lvl1pPr algn="r">
              <a:defRPr sz="900" b="0" i="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72A0E4A6-9E6E-1548-B9B5-C55ECFB0748E}" type="datetimeFigureOut">
              <a:rPr lang="en-FI" smtClean="0"/>
              <a:pPr/>
              <a:t>09/22/2026</a:t>
            </a:fld>
            <a:endParaRPr lang="en-FI" dirty="0"/>
          </a:p>
        </p:txBody>
      </p:sp>
      <p:sp>
        <p:nvSpPr>
          <p:cNvPr id="5" name="Footer Placeholder 4">
            <a:extLst>
              <a:ext uri="{FF2B5EF4-FFF2-40B4-BE49-F238E27FC236}">
                <a16:creationId xmlns:a16="http://schemas.microsoft.com/office/drawing/2014/main" id="{0D4D5CF1-C3C4-DA96-5653-772BDC117C4D}"/>
              </a:ext>
            </a:extLst>
          </p:cNvPr>
          <p:cNvSpPr>
            <a:spLocks noGrp="1"/>
          </p:cNvSpPr>
          <p:nvPr>
            <p:ph type="ftr" sz="quarter" idx="3"/>
          </p:nvPr>
        </p:nvSpPr>
        <p:spPr>
          <a:xfrm>
            <a:off x="4038600" y="6369238"/>
            <a:ext cx="4114800" cy="277311"/>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FI" dirty="0"/>
          </a:p>
        </p:txBody>
      </p:sp>
      <p:sp>
        <p:nvSpPr>
          <p:cNvPr id="6" name="Slide Number Placeholder 5">
            <a:extLst>
              <a:ext uri="{FF2B5EF4-FFF2-40B4-BE49-F238E27FC236}">
                <a16:creationId xmlns:a16="http://schemas.microsoft.com/office/drawing/2014/main" id="{6C7E4999-7457-646C-D8D5-3DE4210205CA}"/>
              </a:ext>
            </a:extLst>
          </p:cNvPr>
          <p:cNvSpPr>
            <a:spLocks noGrp="1"/>
          </p:cNvSpPr>
          <p:nvPr>
            <p:ph type="sldNum" sz="quarter" idx="4"/>
          </p:nvPr>
        </p:nvSpPr>
        <p:spPr>
          <a:xfrm>
            <a:off x="11398762" y="6365631"/>
            <a:ext cx="441545" cy="277311"/>
          </a:xfrm>
          <a:prstGeom prst="rect">
            <a:avLst/>
          </a:prstGeom>
        </p:spPr>
        <p:txBody>
          <a:bodyPr vert="horz" lIns="91440" tIns="45720" rIns="91440" bIns="45720" rtlCol="0" anchor="ctr"/>
          <a:lstStyle>
            <a:lvl1pPr algn="r">
              <a:defRPr sz="9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C9AB319D-BC4D-584C-9E96-3A2C32768529}" type="slidenum">
              <a:rPr lang="en-FI" smtClean="0"/>
              <a:pPr/>
              <a:t>‹#›</a:t>
            </a:fld>
            <a:endParaRPr lang="en-FI" dirty="0"/>
          </a:p>
        </p:txBody>
      </p:sp>
    </p:spTree>
    <p:extLst>
      <p:ext uri="{BB962C8B-B14F-4D97-AF65-F5344CB8AC3E}">
        <p14:creationId xmlns:p14="http://schemas.microsoft.com/office/powerpoint/2010/main" val="573214754"/>
      </p:ext>
    </p:extLst>
  </p:cSld>
  <p:clrMap bg1="lt1" tx1="dk1" bg2="lt2" tx2="dk2" accent1="accent1" accent2="accent2" accent3="accent3" accent4="accent4" accent5="accent5" accent6="accent6" hlink="hlink" folHlink="folHlink"/>
  <p:sldLayoutIdLst>
    <p:sldLayoutId id="2147483740" r:id="rId1"/>
    <p:sldLayoutId id="2147483707" r:id="rId2"/>
    <p:sldLayoutId id="2147483708" r:id="rId3"/>
    <p:sldLayoutId id="2147483745" r:id="rId4"/>
    <p:sldLayoutId id="2147483741" r:id="rId5"/>
    <p:sldLayoutId id="2147483743" r:id="rId6"/>
    <p:sldLayoutId id="2147483744" r:id="rId7"/>
    <p:sldLayoutId id="2147483718" r:id="rId8"/>
    <p:sldLayoutId id="2147483719" r:id="rId9"/>
    <p:sldLayoutId id="2147483720" r:id="rId10"/>
    <p:sldLayoutId id="2147483721" r:id="rId11"/>
    <p:sldLayoutId id="2147483733" r:id="rId12"/>
    <p:sldLayoutId id="2147483734" r:id="rId13"/>
    <p:sldLayoutId id="2147483736" r:id="rId14"/>
    <p:sldLayoutId id="2147483737" r:id="rId15"/>
    <p:sldLayoutId id="2147483747" r:id="rId16"/>
  </p:sldLayoutIdLst>
  <p:txStyles>
    <p:titleStyle>
      <a:lvl1pPr algn="l" defTabSz="914400" rtl="0" eaLnBrk="1" latinLnBrk="0" hangingPunct="1">
        <a:lnSpc>
          <a:spcPct val="90000"/>
        </a:lnSpc>
        <a:spcBef>
          <a:spcPct val="0"/>
        </a:spcBef>
        <a:buNone/>
        <a:defRPr sz="40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16" userDrawn="1">
          <p15:clr>
            <a:srgbClr val="F26B43"/>
          </p15:clr>
        </p15:guide>
        <p15:guide id="2" pos="229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hyperlink" Target="https://urn.fi/URN:ISBN:978-952-366-869-0" TargetMode="Externa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normAutofit/>
          </a:bodyPr>
          <a:lstStyle/>
          <a:p>
            <a:r>
              <a:rPr lang="fi-FI" sz="3600" dirty="0"/>
              <a:t>Island </a:t>
            </a:r>
            <a:r>
              <a:rPr lang="fi-FI" sz="3600" dirty="0" err="1"/>
              <a:t>Policy</a:t>
            </a:r>
            <a:r>
              <a:rPr lang="fi-FI" sz="3600" dirty="0"/>
              <a:t> in Finland</a:t>
            </a:r>
            <a:br>
              <a:rPr lang="fi-FI" sz="3600" dirty="0"/>
            </a:br>
            <a:endParaRPr lang="fi-FI" sz="2800" dirty="0"/>
          </a:p>
        </p:txBody>
      </p:sp>
      <p:sp>
        <p:nvSpPr>
          <p:cNvPr id="5" name="Alaotsikko 4">
            <a:extLst>
              <a:ext uri="{FF2B5EF4-FFF2-40B4-BE49-F238E27FC236}">
                <a16:creationId xmlns:a16="http://schemas.microsoft.com/office/drawing/2014/main" id="{8FA86AAD-9868-E139-71FF-920E832C5D52}"/>
              </a:ext>
            </a:extLst>
          </p:cNvPr>
          <p:cNvSpPr>
            <a:spLocks noGrp="1"/>
          </p:cNvSpPr>
          <p:nvPr>
            <p:ph type="subTitle" idx="1"/>
          </p:nvPr>
        </p:nvSpPr>
        <p:spPr/>
        <p:txBody>
          <a:bodyPr>
            <a:normAutofit/>
          </a:bodyPr>
          <a:lstStyle/>
          <a:p>
            <a:endParaRPr lang="fi-FI" dirty="0"/>
          </a:p>
        </p:txBody>
      </p:sp>
    </p:spTree>
    <p:extLst>
      <p:ext uri="{BB962C8B-B14F-4D97-AF65-F5344CB8AC3E}">
        <p14:creationId xmlns:p14="http://schemas.microsoft.com/office/powerpoint/2010/main" val="223432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7F0AA3-7354-0EB9-A9C3-1A4142BF7975}"/>
              </a:ext>
            </a:extLst>
          </p:cNvPr>
          <p:cNvSpPr>
            <a:spLocks noGrp="1"/>
          </p:cNvSpPr>
          <p:nvPr>
            <p:ph type="title"/>
          </p:nvPr>
        </p:nvSpPr>
        <p:spPr/>
        <p:txBody>
          <a:bodyPr/>
          <a:lstStyle/>
          <a:p>
            <a:r>
              <a:rPr lang="fi-FI" dirty="0"/>
              <a:t>Island </a:t>
            </a:r>
            <a:r>
              <a:rPr lang="fi-FI" dirty="0" err="1"/>
              <a:t>policy</a:t>
            </a:r>
            <a:r>
              <a:rPr lang="fi-FI" dirty="0"/>
              <a:t> in Finland</a:t>
            </a:r>
          </a:p>
        </p:txBody>
      </p:sp>
    </p:spTree>
    <p:extLst>
      <p:ext uri="{BB962C8B-B14F-4D97-AF65-F5344CB8AC3E}">
        <p14:creationId xmlns:p14="http://schemas.microsoft.com/office/powerpoint/2010/main" val="209001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p:cNvPicPr>
            <a:picLocks noGrp="1" noChangeAspect="1"/>
          </p:cNvPicPr>
          <p:nvPr>
            <p:ph type="pic" idx="1"/>
          </p:nvPr>
        </p:nvPicPr>
        <p:blipFill>
          <a:blip r:embed="rId2">
            <a:extLst>
              <a:ext uri="{28A0092B-C50C-407E-A947-70E740481C1C}">
                <a14:useLocalDpi xmlns:a14="http://schemas.microsoft.com/office/drawing/2010/main" val="0"/>
              </a:ext>
            </a:extLst>
          </a:blip>
          <a:srcRect l="9496" r="9496"/>
          <a:stretch>
            <a:fillRect/>
          </a:stretch>
        </p:blipFill>
        <p:spPr>
          <a:xfrm>
            <a:off x="286327" y="0"/>
            <a:ext cx="3420000" cy="6858000"/>
          </a:xfrm>
        </p:spPr>
      </p:pic>
      <p:sp>
        <p:nvSpPr>
          <p:cNvPr id="3" name="Otsikko 2"/>
          <p:cNvSpPr>
            <a:spLocks noGrp="1"/>
          </p:cNvSpPr>
          <p:nvPr>
            <p:ph type="title"/>
          </p:nvPr>
        </p:nvSpPr>
        <p:spPr/>
        <p:txBody>
          <a:bodyPr>
            <a:noAutofit/>
          </a:bodyPr>
          <a:lstStyle/>
          <a:p>
            <a:r>
              <a:rPr lang="en-US" sz="2800" dirty="0"/>
              <a:t>The Finnish Archipelago in Numbers</a:t>
            </a:r>
            <a:endParaRPr lang="fi-FI" sz="2800" dirty="0"/>
          </a:p>
        </p:txBody>
      </p:sp>
      <p:sp>
        <p:nvSpPr>
          <p:cNvPr id="4" name="Sisällön paikkamerkki 3"/>
          <p:cNvSpPr>
            <a:spLocks noGrp="1"/>
          </p:cNvSpPr>
          <p:nvPr>
            <p:ph sz="half" idx="10"/>
          </p:nvPr>
        </p:nvSpPr>
        <p:spPr>
          <a:xfrm>
            <a:off x="3967480" y="1807151"/>
            <a:ext cx="7828280" cy="4633913"/>
          </a:xfrm>
        </p:spPr>
        <p:txBody>
          <a:bodyPr>
            <a:noAutofit/>
          </a:bodyPr>
          <a:lstStyle/>
          <a:p>
            <a:pPr marL="457200" indent="-457200">
              <a:buFont typeface="Arial" panose="020B0604020202020204" pitchFamily="34" charset="0"/>
              <a:buChar char="•"/>
            </a:pPr>
            <a:r>
              <a:rPr lang="en-US" sz="1400" dirty="0"/>
              <a:t>There are about 200 000 islands in Finland (most islands are small, less than half hectare). </a:t>
            </a:r>
            <a:r>
              <a:rPr lang="en-GB" sz="1400" dirty="0"/>
              <a:t>Island areas cover 15 % of the surface area of mainland Finland. </a:t>
            </a:r>
          </a:p>
          <a:p>
            <a:pPr marL="457200" indent="-457200">
              <a:buFont typeface="Arial" panose="020B0604020202020204" pitchFamily="34" charset="0"/>
              <a:buChar char="•"/>
            </a:pPr>
            <a:r>
              <a:rPr lang="en-US" sz="1400" dirty="0"/>
              <a:t>Archipelago exists both in marine and lake areas.</a:t>
            </a:r>
          </a:p>
          <a:p>
            <a:pPr marL="457200" indent="-457200">
              <a:buFont typeface="Arial" panose="020B0604020202020204" pitchFamily="34" charset="0"/>
              <a:buChar char="•"/>
            </a:pPr>
            <a:r>
              <a:rPr lang="en-GB" sz="1400" dirty="0"/>
              <a:t>Finland has coastline 315 000 kilometres: 46 000 kilometres of coastline are at sea and 215 000 kilometres in lake areas, 54 000 kilometres coastline of rivers.</a:t>
            </a:r>
          </a:p>
          <a:p>
            <a:pPr marL="457200" indent="-457200">
              <a:buFont typeface="Arial" panose="020B0604020202020204" pitchFamily="34" charset="0"/>
              <a:buChar char="•"/>
            </a:pPr>
            <a:r>
              <a:rPr lang="en-US" sz="1400" dirty="0"/>
              <a:t>There are about 20,000 inhabited islands without a fixed road connection to mainland in Finland. Out of these, about 500 are full-time and 19 500 are part-time inhabited islands. There are a total of 1,050 permanently inhabited islands in Finland.</a:t>
            </a:r>
          </a:p>
          <a:p>
            <a:pPr marL="457200" indent="-457200">
              <a:buFont typeface="Arial" panose="020B0604020202020204" pitchFamily="34" charset="0"/>
              <a:buChar char="•"/>
            </a:pPr>
            <a:r>
              <a:rPr lang="en-GB" sz="1400" dirty="0"/>
              <a:t>About 330 000 permanent and 600 000 seasonal residents live in the island areas (in the islands and the archipelagic mainland areas, </a:t>
            </a:r>
            <a:r>
              <a:rPr lang="en-US" sz="1400" dirty="0"/>
              <a:t>areas which are fragmented by waterways, particularly in lake regions.</a:t>
            </a:r>
            <a:r>
              <a:rPr lang="en-GB" sz="1400" dirty="0"/>
              <a:t>). (</a:t>
            </a:r>
            <a:r>
              <a:rPr lang="en-US" sz="1400" dirty="0"/>
              <a:t>Finland's population is approximately 5.5 million)</a:t>
            </a:r>
            <a:r>
              <a:rPr lang="en-GB" sz="1400" dirty="0"/>
              <a:t> </a:t>
            </a:r>
          </a:p>
          <a:p>
            <a:pPr marL="457200" indent="-457200">
              <a:buFont typeface="Arial" panose="020B0604020202020204" pitchFamily="34" charset="0"/>
              <a:buChar char="•"/>
            </a:pPr>
            <a:r>
              <a:rPr lang="en-GB" sz="1400" dirty="0"/>
              <a:t>About 8,700 people live permanent in the islands with no fixed road connection. (</a:t>
            </a:r>
            <a:r>
              <a:rPr lang="en-US" sz="1400" dirty="0"/>
              <a:t>Connection to the mainland is by ferries, commuter vessels or private cable ferries.)</a:t>
            </a:r>
          </a:p>
          <a:p>
            <a:pPr marL="457200" indent="-457200">
              <a:buFont typeface="Arial" panose="020B0604020202020204" pitchFamily="34" charset="0"/>
              <a:buChar char="•"/>
            </a:pPr>
            <a:r>
              <a:rPr lang="en-US" sz="1400" dirty="0"/>
              <a:t>Based on the Island Development Act, the Government designates municipalities where the island circumstances constitute a significant obstacle to their development as island municipalities or partial island municipalities. Island municipalities and partial island municipalities receive supplementary grants for island areas as government transfers. </a:t>
            </a:r>
          </a:p>
          <a:p>
            <a:pPr marL="457200" indent="-457200">
              <a:buFont typeface="Arial" panose="020B0604020202020204" pitchFamily="34" charset="0"/>
              <a:buChar char="•"/>
            </a:pPr>
            <a:endParaRPr lang="fi-FI" sz="1600" dirty="0"/>
          </a:p>
        </p:txBody>
      </p:sp>
    </p:spTree>
    <p:extLst>
      <p:ext uri="{BB962C8B-B14F-4D97-AF65-F5344CB8AC3E}">
        <p14:creationId xmlns:p14="http://schemas.microsoft.com/office/powerpoint/2010/main" val="166665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51818-B534-5E11-361D-0F4D0B09B7B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94EE5A2-0BCC-054D-C171-6A91D3F0043C}"/>
              </a:ext>
            </a:extLst>
          </p:cNvPr>
          <p:cNvSpPr>
            <a:spLocks noGrp="1"/>
          </p:cNvSpPr>
          <p:nvPr>
            <p:ph type="title"/>
          </p:nvPr>
        </p:nvSpPr>
        <p:spPr/>
        <p:txBody>
          <a:bodyPr/>
          <a:lstStyle/>
          <a:p>
            <a:r>
              <a:rPr lang="fi-FI" dirty="0"/>
              <a:t>Island </a:t>
            </a:r>
            <a:r>
              <a:rPr lang="fi-FI" dirty="0" err="1"/>
              <a:t>policy</a:t>
            </a:r>
            <a:r>
              <a:rPr lang="fi-FI" dirty="0"/>
              <a:t> </a:t>
            </a:r>
            <a:r>
              <a:rPr lang="fi-FI" dirty="0" err="1"/>
              <a:t>system</a:t>
            </a:r>
            <a:r>
              <a:rPr lang="fi-FI" dirty="0"/>
              <a:t> in Finland</a:t>
            </a:r>
          </a:p>
        </p:txBody>
      </p:sp>
      <p:sp>
        <p:nvSpPr>
          <p:cNvPr id="3" name="Tekstin paikkamerkki 2">
            <a:extLst>
              <a:ext uri="{FF2B5EF4-FFF2-40B4-BE49-F238E27FC236}">
                <a16:creationId xmlns:a16="http://schemas.microsoft.com/office/drawing/2014/main" id="{F5359C8C-AB94-EC29-2648-CAA24CCDFD76}"/>
              </a:ext>
            </a:extLst>
          </p:cNvPr>
          <p:cNvSpPr>
            <a:spLocks noGrp="1"/>
          </p:cNvSpPr>
          <p:nvPr>
            <p:ph type="body" sz="half" idx="2"/>
          </p:nvPr>
        </p:nvSpPr>
        <p:spPr/>
        <p:txBody>
          <a:bodyPr>
            <a:normAutofit fontScale="92500" lnSpcReduction="20000"/>
          </a:bodyPr>
          <a:lstStyle/>
          <a:p>
            <a:pPr marL="342900" indent="-342900">
              <a:buFont typeface="Arial" panose="020B0604020202020204" pitchFamily="34" charset="0"/>
              <a:buChar char="•"/>
            </a:pPr>
            <a:r>
              <a:rPr lang="en-GB" sz="1700" dirty="0"/>
              <a:t>Island policy is the oldest form of organised regional policy; it dates back to 1949. The other two are urban policy and rural policy. Island policy works closely with rural and regional policy.</a:t>
            </a:r>
          </a:p>
          <a:p>
            <a:pPr marL="342900" indent="-342900">
              <a:buFont typeface="Arial" panose="020B0604020202020204" pitchFamily="34" charset="0"/>
              <a:buChar char="•"/>
            </a:pPr>
            <a:r>
              <a:rPr lang="en-GB" sz="1700" dirty="0"/>
              <a:t>Today’s island policy is based on the Island Development Act adopted in 1981. (</a:t>
            </a:r>
            <a:r>
              <a:rPr lang="en-US" sz="1700" dirty="0"/>
              <a:t>The Island Act is currently being reformed.)</a:t>
            </a:r>
            <a:endParaRPr lang="en-GB" sz="1700" dirty="0"/>
          </a:p>
          <a:p>
            <a:pPr marL="342900" indent="-342900">
              <a:buFont typeface="Arial" panose="020B0604020202020204" pitchFamily="34" charset="0"/>
              <a:buChar char="•"/>
            </a:pPr>
            <a:r>
              <a:rPr lang="en-GB" sz="1700" dirty="0"/>
              <a:t>Island policy highlights the island areas and their special characteristics in decision-making processes. The aim is to ensure smooth everyday living and a good life in island areas for both permanent and holiday residents. </a:t>
            </a:r>
          </a:p>
          <a:p>
            <a:pPr marL="342900" indent="-342900">
              <a:buFont typeface="Arial" panose="020B0604020202020204" pitchFamily="34" charset="0"/>
              <a:buChar char="•"/>
            </a:pPr>
            <a:r>
              <a:rPr lang="en-GB" sz="1700" dirty="0"/>
              <a:t>The key priorities of island policy are: </a:t>
            </a:r>
          </a:p>
          <a:p>
            <a:pPr marL="1028700" lvl="2" indent="-342900">
              <a:spcBef>
                <a:spcPts val="1000"/>
              </a:spcBef>
              <a:buFont typeface="Arial" panose="020B0604020202020204" pitchFamily="34" charset="0"/>
              <a:buChar char="•"/>
            </a:pPr>
            <a:r>
              <a:rPr lang="en-GB" sz="1500" dirty="0"/>
              <a:t>Connections and mobility </a:t>
            </a:r>
          </a:p>
          <a:p>
            <a:pPr marL="1028700" lvl="2" indent="-342900">
              <a:spcBef>
                <a:spcPts val="1000"/>
              </a:spcBef>
              <a:buFont typeface="Arial" panose="020B0604020202020204" pitchFamily="34" charset="0"/>
              <a:buChar char="•"/>
            </a:pPr>
            <a:r>
              <a:rPr lang="en-GB" sz="1500" dirty="0"/>
              <a:t>Livelihoods and services</a:t>
            </a:r>
          </a:p>
          <a:p>
            <a:pPr marL="1028700" lvl="2" indent="-342900">
              <a:spcBef>
                <a:spcPts val="1000"/>
              </a:spcBef>
              <a:buFont typeface="Arial" panose="020B0604020202020204" pitchFamily="34" charset="0"/>
              <a:buChar char="•"/>
            </a:pPr>
            <a:r>
              <a:rPr lang="en-GB" sz="1500" dirty="0"/>
              <a:t>Island culture</a:t>
            </a:r>
          </a:p>
          <a:p>
            <a:pPr marL="1028700" lvl="2" indent="-342900">
              <a:spcBef>
                <a:spcPts val="1000"/>
              </a:spcBef>
              <a:buFont typeface="Arial" panose="020B0604020202020204" pitchFamily="34" charset="0"/>
              <a:buChar char="•"/>
            </a:pPr>
            <a:r>
              <a:rPr lang="en-GB" sz="1500" dirty="0"/>
              <a:t>Nature and the environment</a:t>
            </a:r>
          </a:p>
          <a:p>
            <a:pPr marL="1028700" lvl="2" indent="-342900">
              <a:spcBef>
                <a:spcPts val="1000"/>
              </a:spcBef>
              <a:buFont typeface="Arial" panose="020B0604020202020204" pitchFamily="34" charset="0"/>
              <a:buChar char="•"/>
            </a:pPr>
            <a:r>
              <a:rPr lang="en-GB" sz="1500" dirty="0"/>
              <a:t>Security (internal and external)</a:t>
            </a:r>
          </a:p>
          <a:p>
            <a:pPr marL="342900" indent="-342900">
              <a:buFont typeface="Arial" panose="020B0604020202020204" pitchFamily="34" charset="0"/>
              <a:buChar char="•"/>
            </a:pPr>
            <a:r>
              <a:rPr lang="en-US" sz="1700" dirty="0"/>
              <a:t>Island policy development work is carried out by the Island Committee and its secretariat. The responsibility for island policy rests with the Ministry of Agriculture and Forestry.</a:t>
            </a:r>
          </a:p>
          <a:p>
            <a:pPr marL="342900" indent="-34290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GB" sz="1600" dirty="0"/>
          </a:p>
          <a:p>
            <a:endParaRPr lang="fi-FI" dirty="0"/>
          </a:p>
          <a:p>
            <a:endParaRPr lang="fi-FI" dirty="0"/>
          </a:p>
        </p:txBody>
      </p:sp>
    </p:spTree>
    <p:extLst>
      <p:ext uri="{BB962C8B-B14F-4D97-AF65-F5344CB8AC3E}">
        <p14:creationId xmlns:p14="http://schemas.microsoft.com/office/powerpoint/2010/main" val="429324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F28954-F1F4-56A3-0DCE-4B387C0F6602}"/>
              </a:ext>
            </a:extLst>
          </p:cNvPr>
          <p:cNvSpPr>
            <a:spLocks noGrp="1"/>
          </p:cNvSpPr>
          <p:nvPr>
            <p:ph type="title"/>
          </p:nvPr>
        </p:nvSpPr>
        <p:spPr/>
        <p:txBody>
          <a:bodyPr/>
          <a:lstStyle/>
          <a:p>
            <a:r>
              <a:rPr lang="en-US" dirty="0"/>
              <a:t>What is Island Committee?</a:t>
            </a:r>
            <a:endParaRPr lang="fi-FI" dirty="0"/>
          </a:p>
        </p:txBody>
      </p:sp>
      <p:sp>
        <p:nvSpPr>
          <p:cNvPr id="3" name="Tekstin paikkamerkki 2">
            <a:extLst>
              <a:ext uri="{FF2B5EF4-FFF2-40B4-BE49-F238E27FC236}">
                <a16:creationId xmlns:a16="http://schemas.microsoft.com/office/drawing/2014/main" id="{CABD39C0-51CB-D1C6-3C56-3D38D85F9536}"/>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US" sz="1600" dirty="0"/>
              <a:t>The Island Committee is appointed by the Government and its activities are based on the Island Development Act. </a:t>
            </a:r>
          </a:p>
          <a:p>
            <a:pPr marL="285750" indent="-285750">
              <a:buFont typeface="Arial" panose="020B0604020202020204" pitchFamily="34" charset="0"/>
              <a:buChar char="•"/>
            </a:pPr>
            <a:r>
              <a:rPr lang="en-US" dirty="0"/>
              <a:t>The Island Committee</a:t>
            </a:r>
            <a:r>
              <a:rPr lang="en-US" sz="1600" dirty="0"/>
              <a:t> is a parliamentary body that is appointed for each government term. </a:t>
            </a:r>
          </a:p>
          <a:p>
            <a:pPr marL="285750" indent="-285750">
              <a:buFont typeface="Arial" panose="020B0604020202020204" pitchFamily="34" charset="0"/>
              <a:buChar char="•"/>
            </a:pPr>
            <a:r>
              <a:rPr lang="en-US" sz="1600" dirty="0"/>
              <a:t>The Island Committee has a secretariat whose members represent the ministries, Government agencies and institutes, Regional Councils, municipalities, non-governmental organizations and commercial operators.</a:t>
            </a:r>
          </a:p>
          <a:p>
            <a:pPr marL="285750" indent="-285750">
              <a:buFont typeface="Arial" panose="020B0604020202020204" pitchFamily="34" charset="0"/>
              <a:buChar char="•"/>
            </a:pPr>
            <a:r>
              <a:rPr lang="en-US" dirty="0"/>
              <a:t>The Committee holds about 8 meetings per year. </a:t>
            </a:r>
            <a:endParaRPr lang="en-US" sz="1600" dirty="0"/>
          </a:p>
          <a:p>
            <a:pPr marL="285750" indent="-285750">
              <a:buFont typeface="Arial" panose="020B0604020202020204" pitchFamily="34" charset="0"/>
              <a:buChar char="•"/>
            </a:pPr>
            <a:r>
              <a:rPr lang="en-US" dirty="0"/>
              <a:t>The Island Committee</a:t>
            </a:r>
            <a:r>
              <a:rPr lang="en-US" sz="1600" dirty="0"/>
              <a:t> gives statements and opinions and carries out small-scale research and survey projects. The Committee has its own budget (230 000e per year). </a:t>
            </a:r>
          </a:p>
          <a:p>
            <a:pPr marL="285750" indent="-285750">
              <a:buFont typeface="Arial" panose="020B0604020202020204" pitchFamily="34" charset="0"/>
              <a:buChar char="•"/>
            </a:pPr>
            <a:r>
              <a:rPr lang="en-US" dirty="0"/>
              <a:t>The Island Committee prepares the National Archipelago </a:t>
            </a:r>
            <a:r>
              <a:rPr lang="en-US" dirty="0" err="1"/>
              <a:t>Programme</a:t>
            </a:r>
            <a:r>
              <a:rPr lang="en-US" dirty="0"/>
              <a:t>. The </a:t>
            </a:r>
            <a:r>
              <a:rPr lang="en-US" dirty="0" err="1"/>
              <a:t>programme</a:t>
            </a:r>
            <a:r>
              <a:rPr lang="en-US" dirty="0"/>
              <a:t> supports the development of island areas at the national and regional level (municipalities and regions).</a:t>
            </a:r>
          </a:p>
          <a:p>
            <a:pPr marL="285750" indent="-28575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GB" sz="1600" dirty="0"/>
          </a:p>
          <a:p>
            <a:endParaRPr lang="fi-FI" dirty="0"/>
          </a:p>
          <a:p>
            <a:endParaRPr lang="fi-FI" dirty="0"/>
          </a:p>
        </p:txBody>
      </p:sp>
    </p:spTree>
    <p:extLst>
      <p:ext uri="{BB962C8B-B14F-4D97-AF65-F5344CB8AC3E}">
        <p14:creationId xmlns:p14="http://schemas.microsoft.com/office/powerpoint/2010/main" val="1291157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2A942F-6782-F6F3-CC5D-40231821E929}"/>
              </a:ext>
            </a:extLst>
          </p:cNvPr>
          <p:cNvSpPr>
            <a:spLocks noGrp="1"/>
          </p:cNvSpPr>
          <p:nvPr>
            <p:ph type="title"/>
          </p:nvPr>
        </p:nvSpPr>
        <p:spPr/>
        <p:txBody>
          <a:bodyPr/>
          <a:lstStyle/>
          <a:p>
            <a:r>
              <a:rPr lang="fi-FI" dirty="0"/>
              <a:t>Network of </a:t>
            </a:r>
            <a:r>
              <a:rPr lang="fi-FI" dirty="0" err="1"/>
              <a:t>islanders</a:t>
            </a:r>
            <a:endParaRPr lang="fi-FI" dirty="0"/>
          </a:p>
        </p:txBody>
      </p:sp>
      <p:sp>
        <p:nvSpPr>
          <p:cNvPr id="3" name="Tekstin paikkamerkki 2">
            <a:extLst>
              <a:ext uri="{FF2B5EF4-FFF2-40B4-BE49-F238E27FC236}">
                <a16:creationId xmlns:a16="http://schemas.microsoft.com/office/drawing/2014/main" id="{D4963A76-C834-67FE-C43D-E3849B364AFA}"/>
              </a:ext>
            </a:extLst>
          </p:cNvPr>
          <p:cNvSpPr>
            <a:spLocks noGrp="1"/>
          </p:cNvSpPr>
          <p:nvPr>
            <p:ph type="body" sz="half" idx="2"/>
          </p:nvPr>
        </p:nvSpPr>
        <p:spPr/>
        <p:txBody>
          <a:bodyPr/>
          <a:lstStyle/>
          <a:p>
            <a:pPr marL="285750" indent="-285750">
              <a:buFont typeface="Arial" panose="020B0604020202020204" pitchFamily="34" charset="0"/>
              <a:buChar char="•"/>
            </a:pPr>
            <a:r>
              <a:rPr lang="fi-FI" dirty="0" err="1"/>
              <a:t>The</a:t>
            </a:r>
            <a:r>
              <a:rPr lang="fi-FI" dirty="0"/>
              <a:t> Island </a:t>
            </a:r>
            <a:r>
              <a:rPr lang="fi-FI" dirty="0" err="1"/>
              <a:t>Committee</a:t>
            </a:r>
            <a:r>
              <a:rPr lang="fi-FI" dirty="0"/>
              <a:t> </a:t>
            </a:r>
            <a:r>
              <a:rPr lang="en-US" dirty="0"/>
              <a:t>finances the network of islanders in 2024-2027.</a:t>
            </a:r>
          </a:p>
          <a:p>
            <a:pPr marL="285750" indent="-285750">
              <a:buFont typeface="Arial" panose="020B0604020202020204" pitchFamily="34" charset="0"/>
              <a:buChar char="•"/>
            </a:pPr>
            <a:r>
              <a:rPr lang="en-US" dirty="0"/>
              <a:t>The aim is to strengthen dialogue between the Committee and islanders.</a:t>
            </a:r>
          </a:p>
          <a:p>
            <a:pPr marL="285750" indent="-285750">
              <a:buFont typeface="Arial" panose="020B0604020202020204" pitchFamily="34" charset="0"/>
              <a:buChar char="•"/>
            </a:pPr>
            <a:r>
              <a:rPr lang="en-US" dirty="0"/>
              <a:t>The network brings together islanders from all parts of Finland, both marine and lake areas.</a:t>
            </a:r>
          </a:p>
          <a:p>
            <a:pPr marL="285750" indent="-285750">
              <a:buFont typeface="Arial" panose="020B0604020202020204" pitchFamily="34" charset="0"/>
              <a:buChar char="•"/>
            </a:pPr>
            <a:r>
              <a:rPr lang="en-US" dirty="0"/>
              <a:t>The network carries out the tasks assigned to the Island Committee by the Government. An important task is to implement the objectives of the national Island </a:t>
            </a:r>
            <a:r>
              <a:rPr lang="en-US" dirty="0" err="1"/>
              <a:t>Programme</a:t>
            </a:r>
            <a:r>
              <a:rPr lang="en-US" dirty="0"/>
              <a:t>.</a:t>
            </a:r>
          </a:p>
          <a:p>
            <a:pPr marL="285750" indent="-285750">
              <a:buFont typeface="Arial" panose="020B0604020202020204" pitchFamily="34" charset="0"/>
              <a:buChar char="•"/>
            </a:pPr>
            <a:r>
              <a:rPr lang="en-US" dirty="0"/>
              <a:t>The network has two coordinators who are responsible for the network's activities.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fi-FI" dirty="0"/>
          </a:p>
        </p:txBody>
      </p:sp>
    </p:spTree>
    <p:extLst>
      <p:ext uri="{BB962C8B-B14F-4D97-AF65-F5344CB8AC3E}">
        <p14:creationId xmlns:p14="http://schemas.microsoft.com/office/powerpoint/2010/main" val="4142504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B36AB-3E5A-3B07-5612-02303518D29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8FE9AB5-59A4-CA0B-238F-7878044536D8}"/>
              </a:ext>
            </a:extLst>
          </p:cNvPr>
          <p:cNvSpPr>
            <a:spLocks noGrp="1"/>
          </p:cNvSpPr>
          <p:nvPr>
            <p:ph type="title"/>
          </p:nvPr>
        </p:nvSpPr>
        <p:spPr/>
        <p:txBody>
          <a:bodyPr/>
          <a:lstStyle/>
          <a:p>
            <a:r>
              <a:rPr lang="fi-FI" dirty="0"/>
              <a:t>National </a:t>
            </a:r>
            <a:r>
              <a:rPr lang="fi-FI" dirty="0" err="1"/>
              <a:t>Archipelago</a:t>
            </a:r>
            <a:r>
              <a:rPr lang="fi-FI" dirty="0"/>
              <a:t> </a:t>
            </a:r>
            <a:r>
              <a:rPr lang="fi-FI" dirty="0" err="1"/>
              <a:t>Programme</a:t>
            </a:r>
            <a:endParaRPr lang="fi-FI" dirty="0"/>
          </a:p>
        </p:txBody>
      </p:sp>
    </p:spTree>
    <p:extLst>
      <p:ext uri="{BB962C8B-B14F-4D97-AF65-F5344CB8AC3E}">
        <p14:creationId xmlns:p14="http://schemas.microsoft.com/office/powerpoint/2010/main" val="3033223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F9059DE-9AC3-6FF5-E616-B085D49182AD}"/>
              </a:ext>
            </a:extLst>
          </p:cNvPr>
          <p:cNvSpPr>
            <a:spLocks noGrp="1"/>
          </p:cNvSpPr>
          <p:nvPr>
            <p:ph type="title"/>
          </p:nvPr>
        </p:nvSpPr>
        <p:spPr/>
        <p:txBody>
          <a:bodyPr/>
          <a:lstStyle/>
          <a:p>
            <a:r>
              <a:rPr lang="fi-FI" dirty="0"/>
              <a:t>National </a:t>
            </a:r>
            <a:r>
              <a:rPr lang="fi-FI" dirty="0" err="1"/>
              <a:t>Archipelago</a:t>
            </a:r>
            <a:r>
              <a:rPr lang="fi-FI" dirty="0"/>
              <a:t> </a:t>
            </a:r>
            <a:r>
              <a:rPr lang="fi-FI" dirty="0" err="1"/>
              <a:t>Programme</a:t>
            </a:r>
            <a:endParaRPr lang="fi-FI" dirty="0"/>
          </a:p>
        </p:txBody>
      </p:sp>
      <p:sp>
        <p:nvSpPr>
          <p:cNvPr id="3" name="Tekstin paikkamerkki 2">
            <a:extLst>
              <a:ext uri="{FF2B5EF4-FFF2-40B4-BE49-F238E27FC236}">
                <a16:creationId xmlns:a16="http://schemas.microsoft.com/office/drawing/2014/main" id="{B7C4476A-1269-DD07-0A30-DCAAEE2B2068}"/>
              </a:ext>
            </a:extLst>
          </p:cNvPr>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dirty="0"/>
              <a:t>The Island Committee prepares the National Archipelago </a:t>
            </a:r>
            <a:r>
              <a:rPr lang="en-US" dirty="0" err="1"/>
              <a:t>Programme</a:t>
            </a:r>
            <a:r>
              <a:rPr lang="en-US" dirty="0"/>
              <a:t>. The National Archipelago </a:t>
            </a:r>
            <a:r>
              <a:rPr lang="en-US" dirty="0" err="1"/>
              <a:t>Programme</a:t>
            </a:r>
            <a:r>
              <a:rPr lang="en-US" dirty="0"/>
              <a:t> guides the development of Finland’s archipelago areas. </a:t>
            </a:r>
          </a:p>
          <a:p>
            <a:pPr marL="285750" indent="-285750">
              <a:buFont typeface="Arial" panose="020B0604020202020204" pitchFamily="34" charset="0"/>
              <a:buChar char="•"/>
            </a:pPr>
            <a:r>
              <a:rPr lang="en-US" dirty="0"/>
              <a:t>The </a:t>
            </a:r>
            <a:r>
              <a:rPr lang="en-US" dirty="0" err="1"/>
              <a:t>programme</a:t>
            </a:r>
            <a:r>
              <a:rPr lang="en-US" dirty="0"/>
              <a:t> provides the strategic framework for island policy and also serves as a key instrument for its implementation. The </a:t>
            </a:r>
            <a:r>
              <a:rPr lang="en-US" dirty="0" err="1"/>
              <a:t>programme</a:t>
            </a:r>
            <a:r>
              <a:rPr lang="en-US" dirty="0"/>
              <a:t> supports the development of island areas at the national and regional level (municipalities and regions).</a:t>
            </a:r>
          </a:p>
          <a:p>
            <a:pPr marL="285750" indent="-285750">
              <a:buFont typeface="Arial" panose="020B0604020202020204" pitchFamily="34" charset="0"/>
              <a:buChar char="•"/>
            </a:pPr>
            <a:r>
              <a:rPr lang="en-US" dirty="0"/>
              <a:t>Archipelago </a:t>
            </a:r>
            <a:r>
              <a:rPr lang="en-US" dirty="0" err="1"/>
              <a:t>Programmes</a:t>
            </a:r>
            <a:r>
              <a:rPr lang="en-US" dirty="0"/>
              <a:t> have been prepared since 1995, and the current </a:t>
            </a:r>
            <a:r>
              <a:rPr lang="en-US" dirty="0" err="1"/>
              <a:t>programme</a:t>
            </a:r>
            <a:r>
              <a:rPr lang="en-US" dirty="0"/>
              <a:t> is the seventh in the series. </a:t>
            </a:r>
          </a:p>
          <a:p>
            <a:pPr marL="285750" indent="-285750">
              <a:buFont typeface="Arial" panose="020B0604020202020204" pitchFamily="34" charset="0"/>
              <a:buChar char="•"/>
            </a:pPr>
            <a:r>
              <a:rPr lang="en-US" dirty="0"/>
              <a:t>The four strategic objectives of </a:t>
            </a:r>
            <a:r>
              <a:rPr lang="en-US" dirty="0">
                <a:hlinkClick r:id="rId2"/>
              </a:rPr>
              <a:t>the current </a:t>
            </a:r>
            <a:r>
              <a:rPr lang="en-US" dirty="0" err="1">
                <a:hlinkClick r:id="rId2"/>
              </a:rPr>
              <a:t>programme</a:t>
            </a:r>
            <a:r>
              <a:rPr lang="en-US" dirty="0"/>
              <a:t>:</a:t>
            </a:r>
          </a:p>
          <a:p>
            <a:pPr marL="800100" lvl="1" indent="-342900">
              <a:buFont typeface="+mj-lt"/>
              <a:buAutoNum type="arabicPeriod"/>
            </a:pPr>
            <a:r>
              <a:rPr lang="en-US" dirty="0"/>
              <a:t>The archipelago is physically and digitally accessible. </a:t>
            </a:r>
          </a:p>
          <a:p>
            <a:pPr marL="800100" lvl="1" indent="-342900">
              <a:buFont typeface="+mj-lt"/>
              <a:buAutoNum type="arabicPeriod"/>
            </a:pPr>
            <a:r>
              <a:rPr lang="en-US" dirty="0"/>
              <a:t>Services in the archipelago have been ensured.</a:t>
            </a:r>
          </a:p>
          <a:p>
            <a:pPr marL="800100" lvl="1" indent="-342900">
              <a:buFont typeface="+mj-lt"/>
              <a:buAutoNum type="arabicPeriod"/>
            </a:pPr>
            <a:r>
              <a:rPr lang="en-US" dirty="0"/>
              <a:t>The archipelago is a diverse environment for </a:t>
            </a:r>
            <a:r>
              <a:rPr lang="en-US" dirty="0" err="1"/>
              <a:t>practising</a:t>
            </a:r>
            <a:r>
              <a:rPr lang="en-US" dirty="0"/>
              <a:t> economic activities.</a:t>
            </a:r>
          </a:p>
          <a:p>
            <a:pPr marL="800100" lvl="1" indent="-342900">
              <a:buFont typeface="+mj-lt"/>
              <a:buAutoNum type="arabicPeriod"/>
            </a:pPr>
            <a:r>
              <a:rPr lang="en-US" dirty="0"/>
              <a:t>Nature and the environment of the archipelago are doing well.</a:t>
            </a:r>
          </a:p>
          <a:p>
            <a:pPr marL="285750" indent="-285750">
              <a:buFont typeface="Arial" panose="020B0604020202020204" pitchFamily="34" charset="0"/>
              <a:buChar char="•"/>
            </a:pPr>
            <a:r>
              <a:rPr lang="en-US" dirty="0"/>
              <a:t>The new Island Committee will be appointed after the parliamentary elections next spring and we are currently starting to prepare the next National Archipelago </a:t>
            </a:r>
            <a:r>
              <a:rPr lang="en-US" dirty="0" err="1"/>
              <a:t>programme</a:t>
            </a:r>
            <a:r>
              <a:rPr lang="en-US" dirty="0"/>
              <a:t>. The aim is to ensure that the </a:t>
            </a:r>
            <a:r>
              <a:rPr lang="en-US" dirty="0" err="1"/>
              <a:t>programme</a:t>
            </a:r>
            <a:r>
              <a:rPr lang="en-US" dirty="0"/>
              <a:t> is aligned with the new EU Islands Strategy.</a:t>
            </a:r>
            <a:endParaRPr lang="fi-FI"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56376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8B115-CB7B-1810-BF27-7B4FB9D0BD4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A45D68F-67C8-3A6E-7B4D-891A40D98EA5}"/>
              </a:ext>
            </a:extLst>
          </p:cNvPr>
          <p:cNvSpPr>
            <a:spLocks noGrp="1"/>
          </p:cNvSpPr>
          <p:nvPr>
            <p:ph type="title"/>
          </p:nvPr>
        </p:nvSpPr>
        <p:spPr/>
        <p:txBody>
          <a:bodyPr/>
          <a:lstStyle/>
          <a:p>
            <a:r>
              <a:rPr lang="fi-FI" dirty="0"/>
              <a:t>Island </a:t>
            </a:r>
            <a:r>
              <a:rPr lang="fi-FI" dirty="0" err="1"/>
              <a:t>Development</a:t>
            </a:r>
            <a:r>
              <a:rPr lang="fi-FI" dirty="0"/>
              <a:t> Act</a:t>
            </a:r>
          </a:p>
        </p:txBody>
      </p:sp>
    </p:spTree>
    <p:extLst>
      <p:ext uri="{BB962C8B-B14F-4D97-AF65-F5344CB8AC3E}">
        <p14:creationId xmlns:p14="http://schemas.microsoft.com/office/powerpoint/2010/main" val="487544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B330BA-C668-23E7-69BD-0A68D412BC24}"/>
              </a:ext>
            </a:extLst>
          </p:cNvPr>
          <p:cNvSpPr>
            <a:spLocks noGrp="1"/>
          </p:cNvSpPr>
          <p:nvPr>
            <p:ph type="title"/>
          </p:nvPr>
        </p:nvSpPr>
        <p:spPr/>
        <p:txBody>
          <a:bodyPr/>
          <a:lstStyle/>
          <a:p>
            <a:r>
              <a:rPr lang="fi-FI" dirty="0"/>
              <a:t> </a:t>
            </a:r>
            <a:r>
              <a:rPr lang="en-US" dirty="0"/>
              <a:t>Reform of the Island Act</a:t>
            </a:r>
            <a:br>
              <a:rPr lang="en-US" dirty="0"/>
            </a:br>
            <a:endParaRPr lang="fi-FI" dirty="0"/>
          </a:p>
        </p:txBody>
      </p:sp>
      <p:sp>
        <p:nvSpPr>
          <p:cNvPr id="3" name="Tekstin paikkamerkki 2">
            <a:extLst>
              <a:ext uri="{FF2B5EF4-FFF2-40B4-BE49-F238E27FC236}">
                <a16:creationId xmlns:a16="http://schemas.microsoft.com/office/drawing/2014/main" id="{F1F55ED6-2247-412A-ADAB-21822FB04D83}"/>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US" dirty="0"/>
              <a:t>The Act has not been updated since 1981. In many respects the Act is outdated. Some sections are technically old and the operating environment has also changed a lot over the past 45 years. </a:t>
            </a:r>
          </a:p>
          <a:p>
            <a:pPr marL="285750" indent="-285750">
              <a:buFont typeface="Arial" panose="020B0604020202020204" pitchFamily="34" charset="0"/>
              <a:buChar char="•"/>
            </a:pPr>
            <a:r>
              <a:rPr lang="en-US" dirty="0"/>
              <a:t>Reform the Island Act is included in the current Government </a:t>
            </a:r>
            <a:r>
              <a:rPr lang="en-US" dirty="0" err="1"/>
              <a:t>Programme</a:t>
            </a:r>
            <a:r>
              <a:rPr lang="en-US" dirty="0"/>
              <a:t>.</a:t>
            </a:r>
          </a:p>
          <a:p>
            <a:pPr marL="285750" indent="-285750">
              <a:buFont typeface="Arial" panose="020B0604020202020204" pitchFamily="34" charset="0"/>
              <a:buChar char="•"/>
            </a:pPr>
            <a:r>
              <a:rPr lang="en-US" dirty="0"/>
              <a:t>A working group has been preparing the reform of the Island Act. The working group consists of representatives from almost all ministries (Ministry of Finance, Ministry of Economic Affairs and Employment, Ministry of Education and Culture, Ministry of the Interior, Ministry of Social Affairs and Health and Ministry of the Environment) and representatives of local authorities.</a:t>
            </a:r>
          </a:p>
          <a:p>
            <a:pPr marL="285750" indent="-285750">
              <a:buFont typeface="Arial" panose="020B0604020202020204" pitchFamily="34" charset="0"/>
              <a:buChar char="•"/>
            </a:pPr>
            <a:r>
              <a:rPr lang="en-US" dirty="0"/>
              <a:t>The proposal has been presented to the Government on 15 September. It will then be considered by Parliament 7 October. During the parliamentary process, Parliament will hear experts on matters related to the content of the Act.</a:t>
            </a:r>
          </a:p>
          <a:p>
            <a:pPr marL="285750" indent="-285750">
              <a:buFont typeface="Arial" panose="020B0604020202020204" pitchFamily="34" charset="0"/>
              <a:buChar char="•"/>
            </a:pPr>
            <a:r>
              <a:rPr lang="en-US" dirty="0"/>
              <a:t>The aim is for the new Act to enter into force at the beginning of 2027.</a:t>
            </a:r>
          </a:p>
        </p:txBody>
      </p:sp>
    </p:spTree>
    <p:extLst>
      <p:ext uri="{BB962C8B-B14F-4D97-AF65-F5344CB8AC3E}">
        <p14:creationId xmlns:p14="http://schemas.microsoft.com/office/powerpoint/2010/main" val="2352517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A6883-8F1E-36BB-3C1C-E45AE494FB4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201631A-A455-2164-10B6-441D0D069DB9}"/>
              </a:ext>
            </a:extLst>
          </p:cNvPr>
          <p:cNvSpPr>
            <a:spLocks noGrp="1"/>
          </p:cNvSpPr>
          <p:nvPr>
            <p:ph type="title"/>
          </p:nvPr>
        </p:nvSpPr>
        <p:spPr/>
        <p:txBody>
          <a:bodyPr/>
          <a:lstStyle/>
          <a:p>
            <a:r>
              <a:rPr lang="fi-FI" dirty="0"/>
              <a:t> </a:t>
            </a:r>
            <a:r>
              <a:rPr lang="en-US" dirty="0"/>
              <a:t>The most significant changes</a:t>
            </a:r>
            <a:br>
              <a:rPr lang="en-US" dirty="0"/>
            </a:br>
            <a:endParaRPr lang="fi-FI" dirty="0"/>
          </a:p>
        </p:txBody>
      </p:sp>
      <p:sp>
        <p:nvSpPr>
          <p:cNvPr id="3" name="Tekstin paikkamerkki 2">
            <a:extLst>
              <a:ext uri="{FF2B5EF4-FFF2-40B4-BE49-F238E27FC236}">
                <a16:creationId xmlns:a16="http://schemas.microsoft.com/office/drawing/2014/main" id="{C7DC582B-9F45-FCBC-7056-E6823542A6B7}"/>
              </a:ext>
            </a:extLst>
          </p:cNvPr>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dirty="0"/>
              <a:t>Purpose of the Act is to create the conditions for strengthening the vitality of the archipelago, supporting living in the archipelago—both permanent and seasonal—and safeguarding cultural heritage and natural values. </a:t>
            </a:r>
          </a:p>
          <a:p>
            <a:pPr marL="285750" indent="-285750">
              <a:buFont typeface="Arial" panose="020B0604020202020204" pitchFamily="34" charset="0"/>
              <a:buChar char="•"/>
            </a:pPr>
            <a:r>
              <a:rPr lang="en-US" dirty="0"/>
              <a:t>The aim is to ensure that the special circumstances of archipelago areas are better taken into account in decision-making. There are two sections in the Act related to this:</a:t>
            </a:r>
          </a:p>
          <a:p>
            <a:pPr marL="742950" lvl="1" indent="-285750">
              <a:buFont typeface="Arial" panose="020B0604020202020204" pitchFamily="34" charset="0"/>
              <a:buChar char="•"/>
            </a:pPr>
            <a:r>
              <a:rPr lang="en-US" b="1" dirty="0"/>
              <a:t>Consideration of Archipelago Vitality and Special Characteristics: </a:t>
            </a:r>
            <a:r>
              <a:rPr lang="en-US" dirty="0"/>
              <a:t>The vitality and special characteristics of the island must be taken into account in planning and decision-making concerning the island.</a:t>
            </a:r>
          </a:p>
          <a:p>
            <a:pPr marL="742950" lvl="1" indent="-285750">
              <a:buFont typeface="Arial" panose="020B0604020202020204" pitchFamily="34" charset="0"/>
              <a:buChar char="•"/>
            </a:pPr>
            <a:r>
              <a:rPr lang="en-US" b="1" dirty="0"/>
              <a:t>Archipelago Situation and Development Overview; </a:t>
            </a:r>
            <a:r>
              <a:rPr lang="en-US" dirty="0"/>
              <a:t>The Government must regularly provide Parliament with an overview of the progress of policy measures concerning the archipelago, significant developments related to those measures, and an assessment of their impacts. </a:t>
            </a:r>
          </a:p>
          <a:p>
            <a:pPr marL="285750" indent="-285750">
              <a:buFont typeface="Arial" panose="020B0604020202020204" pitchFamily="34" charset="0"/>
              <a:buChar char="•"/>
            </a:pPr>
            <a:r>
              <a:rPr lang="en-US" dirty="0"/>
              <a:t>Security issues are also included in the Act:</a:t>
            </a:r>
          </a:p>
          <a:p>
            <a:pPr marL="742950" lvl="1" indent="-285750">
              <a:buFont typeface="Arial" panose="020B0604020202020204" pitchFamily="34" charset="0"/>
              <a:buChar char="•"/>
            </a:pPr>
            <a:r>
              <a:rPr lang="en-US" b="1" dirty="0"/>
              <a:t>Obligation to Prepare for Disruptions in Ferry Services: </a:t>
            </a:r>
            <a:r>
              <a:rPr lang="en-US" dirty="0">
                <a:sym typeface="Wingdings" panose="05000000000000000000" pitchFamily="2" charset="2"/>
              </a:rPr>
              <a:t>A ferry service provider shall prepare for emergencies and disruptions in normal conditions and ensure that the service provider continues its operations as smoothly as possible during emergencies and disruptions in normal conditions.</a:t>
            </a:r>
          </a:p>
          <a:p>
            <a:pPr marL="285750" indent="-285750">
              <a:buFont typeface="Arial" panose="020B0604020202020204" pitchFamily="34" charset="0"/>
              <a:buChar char="•"/>
            </a:pPr>
            <a:r>
              <a:rPr lang="en-US" dirty="0"/>
              <a:t>The Act also recognizes seasonal residents, not only permanent residents, for example in the planning of archipelago transport services.</a:t>
            </a:r>
          </a:p>
          <a:p>
            <a:pPr marL="285750" indent="-285750">
              <a:buFont typeface="Arial" panose="020B0604020202020204" pitchFamily="34" charset="0"/>
              <a:buChar char="•"/>
            </a:pPr>
            <a:endParaRPr lang="en-US" dirty="0">
              <a:sym typeface="Wingdings" panose="05000000000000000000" pitchFamily="2" charset="2"/>
            </a:endParaRP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32856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3FD997-20EB-48AA-10C8-07936F4913E3}"/>
              </a:ext>
            </a:extLst>
          </p:cNvPr>
          <p:cNvSpPr>
            <a:spLocks noGrp="1"/>
          </p:cNvSpPr>
          <p:nvPr>
            <p:ph type="title"/>
          </p:nvPr>
        </p:nvSpPr>
        <p:spPr/>
        <p:txBody>
          <a:bodyPr>
            <a:normAutofit/>
          </a:bodyPr>
          <a:lstStyle/>
          <a:p>
            <a:r>
              <a:rPr lang="en-US" dirty="0"/>
              <a:t>Island Committee’s objectives for the next government term</a:t>
            </a:r>
            <a:endParaRPr lang="fi-FI" dirty="0"/>
          </a:p>
        </p:txBody>
      </p:sp>
    </p:spTree>
    <p:extLst>
      <p:ext uri="{BB962C8B-B14F-4D97-AF65-F5344CB8AC3E}">
        <p14:creationId xmlns:p14="http://schemas.microsoft.com/office/powerpoint/2010/main" val="696165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4EA646-E964-5514-BDAC-C115D19F652A}"/>
              </a:ext>
            </a:extLst>
          </p:cNvPr>
          <p:cNvSpPr>
            <a:spLocks noGrp="1"/>
          </p:cNvSpPr>
          <p:nvPr>
            <p:ph type="title"/>
          </p:nvPr>
        </p:nvSpPr>
        <p:spPr/>
        <p:txBody>
          <a:bodyPr/>
          <a:lstStyle/>
          <a:p>
            <a:r>
              <a:rPr lang="en-US" dirty="0"/>
              <a:t>Island Committee’s objectives for the next government term</a:t>
            </a:r>
            <a:endParaRPr lang="fi-FI" dirty="0"/>
          </a:p>
        </p:txBody>
      </p:sp>
      <p:sp>
        <p:nvSpPr>
          <p:cNvPr id="3" name="Tekstin paikkamerkki 2">
            <a:extLst>
              <a:ext uri="{FF2B5EF4-FFF2-40B4-BE49-F238E27FC236}">
                <a16:creationId xmlns:a16="http://schemas.microsoft.com/office/drawing/2014/main" id="{BFA9B295-C1F0-0905-0591-EEC0298B063F}"/>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fi-FI" sz="1800" dirty="0" err="1"/>
              <a:t>The</a:t>
            </a:r>
            <a:r>
              <a:rPr lang="fi-FI" sz="1800" dirty="0"/>
              <a:t> </a:t>
            </a:r>
            <a:r>
              <a:rPr lang="fi-FI" sz="1800" dirty="0" err="1"/>
              <a:t>parliamentary</a:t>
            </a:r>
            <a:r>
              <a:rPr lang="fi-FI" sz="1800" dirty="0"/>
              <a:t> </a:t>
            </a:r>
            <a:r>
              <a:rPr lang="fi-FI" sz="1800" dirty="0" err="1"/>
              <a:t>elections</a:t>
            </a:r>
            <a:r>
              <a:rPr lang="fi-FI" sz="1800" dirty="0"/>
              <a:t> </a:t>
            </a:r>
            <a:r>
              <a:rPr lang="fi-FI" sz="1800" dirty="0" err="1"/>
              <a:t>will</a:t>
            </a:r>
            <a:r>
              <a:rPr lang="fi-FI" sz="1800" dirty="0"/>
              <a:t> </a:t>
            </a:r>
            <a:r>
              <a:rPr lang="fi-FI" sz="1800" dirty="0" err="1"/>
              <a:t>be</a:t>
            </a:r>
            <a:r>
              <a:rPr lang="fi-FI" sz="1800" dirty="0"/>
              <a:t> </a:t>
            </a:r>
            <a:r>
              <a:rPr lang="fi-FI" sz="1800" dirty="0" err="1"/>
              <a:t>held</a:t>
            </a:r>
            <a:r>
              <a:rPr lang="fi-FI" sz="1800" dirty="0"/>
              <a:t> in Finland </a:t>
            </a:r>
            <a:r>
              <a:rPr lang="fi-FI" sz="1800" dirty="0" err="1"/>
              <a:t>next</a:t>
            </a:r>
            <a:r>
              <a:rPr lang="fi-FI" sz="1800" dirty="0"/>
              <a:t> </a:t>
            </a:r>
            <a:r>
              <a:rPr lang="fi-FI" sz="1800" dirty="0" err="1"/>
              <a:t>spring</a:t>
            </a:r>
            <a:endParaRPr lang="fi-FI" sz="1800" dirty="0"/>
          </a:p>
          <a:p>
            <a:pPr marL="285750" indent="-285750">
              <a:buFont typeface="Arial" panose="020B0604020202020204" pitchFamily="34" charset="0"/>
              <a:buChar char="•"/>
            </a:pPr>
            <a:r>
              <a:rPr lang="fi-FI" sz="1800" dirty="0" err="1"/>
              <a:t>The</a:t>
            </a:r>
            <a:r>
              <a:rPr lang="fi-FI" sz="1800" dirty="0"/>
              <a:t> Island </a:t>
            </a:r>
            <a:r>
              <a:rPr lang="fi-FI" sz="1800" dirty="0" err="1"/>
              <a:t>Committee</a:t>
            </a:r>
            <a:r>
              <a:rPr lang="fi-FI" sz="1800" dirty="0"/>
              <a:t> </a:t>
            </a:r>
            <a:r>
              <a:rPr lang="fi-FI" sz="1800" dirty="0" err="1"/>
              <a:t>has</a:t>
            </a:r>
            <a:r>
              <a:rPr lang="fi-FI" sz="1800" dirty="0"/>
              <a:t> </a:t>
            </a:r>
            <a:r>
              <a:rPr lang="fi-FI" sz="1800" dirty="0" err="1"/>
              <a:t>prepared</a:t>
            </a:r>
            <a:r>
              <a:rPr lang="fi-FI" sz="1800" dirty="0"/>
              <a:t> </a:t>
            </a:r>
            <a:r>
              <a:rPr lang="fi-FI" sz="1800" dirty="0" err="1"/>
              <a:t>its</a:t>
            </a:r>
            <a:r>
              <a:rPr lang="fi-FI" sz="1800" dirty="0"/>
              <a:t> </a:t>
            </a:r>
            <a:r>
              <a:rPr lang="en-US" sz="1800" dirty="0"/>
              <a:t>objectives for the next government term </a:t>
            </a:r>
            <a:r>
              <a:rPr lang="fi-FI" sz="1800" dirty="0"/>
              <a:t>(</a:t>
            </a:r>
            <a:r>
              <a:rPr lang="en-US" sz="1800" dirty="0"/>
              <a:t>each objective is accompanied by a set of more detailed sub-objectives):</a:t>
            </a:r>
          </a:p>
          <a:p>
            <a:pPr marL="800100" lvl="1" indent="-342900">
              <a:buFont typeface="+mj-lt"/>
              <a:buAutoNum type="arabicPeriod"/>
            </a:pPr>
            <a:r>
              <a:rPr lang="en-US" sz="1600" b="1" dirty="0"/>
              <a:t>Accessibility</a:t>
            </a:r>
            <a:r>
              <a:rPr lang="en-US" sz="1600" dirty="0"/>
              <a:t> to the archipelago must be ensured by land, sea and digital connectivity</a:t>
            </a:r>
          </a:p>
          <a:p>
            <a:pPr marL="800100" lvl="1" indent="-342900">
              <a:buFont typeface="+mj-lt"/>
              <a:buAutoNum type="arabicPeriod"/>
            </a:pPr>
            <a:r>
              <a:rPr lang="en-US" sz="1600" dirty="0"/>
              <a:t>A safe archipelago requires </a:t>
            </a:r>
            <a:r>
              <a:rPr lang="en-US" sz="1600" b="1" dirty="0"/>
              <a:t>functional services, strong preparedness, and adequate resources</a:t>
            </a:r>
          </a:p>
          <a:p>
            <a:pPr marL="800100" lvl="1" indent="-342900">
              <a:buFont typeface="+mj-lt"/>
              <a:buAutoNum type="arabicPeriod"/>
            </a:pPr>
            <a:r>
              <a:rPr lang="en-US" sz="1600" b="1" dirty="0"/>
              <a:t>Services</a:t>
            </a:r>
            <a:r>
              <a:rPr lang="en-US" sz="1600" dirty="0"/>
              <a:t> must be safeguarded in the archipelago through local, mobile, and digital solutions</a:t>
            </a:r>
          </a:p>
          <a:p>
            <a:pPr marL="800100" lvl="1" indent="-342900">
              <a:buFont typeface="+mj-lt"/>
              <a:buAutoNum type="arabicPeriod"/>
            </a:pPr>
            <a:r>
              <a:rPr lang="en-US" sz="1600" dirty="0"/>
              <a:t>From visibility in statistics to a stronger voice in decision-making: </a:t>
            </a:r>
            <a:r>
              <a:rPr lang="en-US" sz="1600" b="1" dirty="0"/>
              <a:t>multi-local living must be recognized</a:t>
            </a:r>
          </a:p>
        </p:txBody>
      </p:sp>
    </p:spTree>
    <p:extLst>
      <p:ext uri="{BB962C8B-B14F-4D97-AF65-F5344CB8AC3E}">
        <p14:creationId xmlns:p14="http://schemas.microsoft.com/office/powerpoint/2010/main" val="2541332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52A25-6015-DAAD-EB50-941A7C1008F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03C898B-6129-690E-687C-998D5775FE9F}"/>
              </a:ext>
            </a:extLst>
          </p:cNvPr>
          <p:cNvSpPr>
            <a:spLocks noGrp="1"/>
          </p:cNvSpPr>
          <p:nvPr>
            <p:ph type="title"/>
          </p:nvPr>
        </p:nvSpPr>
        <p:spPr/>
        <p:txBody>
          <a:bodyPr/>
          <a:lstStyle/>
          <a:p>
            <a:r>
              <a:rPr lang="en-US" dirty="0"/>
              <a:t>Island Security Days</a:t>
            </a:r>
            <a:endParaRPr lang="fi-FI" dirty="0"/>
          </a:p>
        </p:txBody>
      </p:sp>
      <p:sp>
        <p:nvSpPr>
          <p:cNvPr id="3" name="Tekstin paikkamerkki 2">
            <a:extLst>
              <a:ext uri="{FF2B5EF4-FFF2-40B4-BE49-F238E27FC236}">
                <a16:creationId xmlns:a16="http://schemas.microsoft.com/office/drawing/2014/main" id="{11750A13-C445-1C63-07E3-E5081D164C30}"/>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US" dirty="0"/>
              <a:t>The Island Committee will organize “the Island Security Days” at Parliament in November. </a:t>
            </a:r>
          </a:p>
          <a:p>
            <a:pPr marL="285750" indent="-285750">
              <a:buFont typeface="Arial" panose="020B0604020202020204" pitchFamily="34" charset="0"/>
              <a:buChar char="•"/>
            </a:pPr>
            <a:r>
              <a:rPr lang="en-US" dirty="0"/>
              <a:t>First day the Committee invites children from the island areas to visit the Parliament and to have discussions with Members of Parliament.</a:t>
            </a:r>
          </a:p>
          <a:p>
            <a:pPr marL="285750" indent="-285750">
              <a:buFont typeface="Arial" panose="020B0604020202020204" pitchFamily="34" charset="0"/>
              <a:buChar char="•"/>
            </a:pPr>
            <a:r>
              <a:rPr lang="en-US" dirty="0"/>
              <a:t>On the second day, a seminar will be held to highlight issues related to the security and resilience of everyday life in the archipelago, including the reliability of internet and telephone connections, the role of volunteer fire brigades in archipelago areas, and the importance of local communities' preparedness. The Island Committee will present its objectives for the upcoming Government </a:t>
            </a:r>
            <a:r>
              <a:rPr lang="en-US" dirty="0" err="1"/>
              <a:t>Programme</a:t>
            </a:r>
            <a:r>
              <a:rPr lang="en-US" dirty="0"/>
              <a:t>. In addition, a meeting of safety and security stakeholders will be </a:t>
            </a:r>
            <a:r>
              <a:rPr lang="en-US" dirty="0" err="1"/>
              <a:t>organised</a:t>
            </a:r>
            <a:r>
              <a:rPr lang="en-US" dirty="0"/>
              <a:t>, bringing together representatives from the Finnish Border Guard, the </a:t>
            </a:r>
            <a:r>
              <a:rPr lang="fi-FI" dirty="0" err="1"/>
              <a:t>Maritime</a:t>
            </a:r>
            <a:r>
              <a:rPr lang="fi-FI" dirty="0"/>
              <a:t> </a:t>
            </a:r>
            <a:r>
              <a:rPr lang="fi-FI" dirty="0" err="1"/>
              <a:t>rescue</a:t>
            </a:r>
            <a:r>
              <a:rPr lang="fi-FI" dirty="0"/>
              <a:t> association</a:t>
            </a:r>
            <a:r>
              <a:rPr lang="en-US" dirty="0"/>
              <a:t>, volunteer fire brigades, the Finnish </a:t>
            </a:r>
            <a:r>
              <a:rPr lang="en-US" dirty="0" err="1"/>
              <a:t>Defence</a:t>
            </a:r>
            <a:r>
              <a:rPr lang="en-US" dirty="0"/>
              <a:t> Forces, volunteer rescue </a:t>
            </a:r>
            <a:r>
              <a:rPr lang="en-US" dirty="0" err="1"/>
              <a:t>organisations</a:t>
            </a:r>
            <a:r>
              <a:rPr lang="en-US" dirty="0"/>
              <a:t>, volunteer oil spill response teams, and archipelago residents. </a:t>
            </a:r>
          </a:p>
          <a:p>
            <a:pPr marL="285750" indent="-285750">
              <a:buFont typeface="Arial" panose="020B0604020202020204" pitchFamily="34" charset="0"/>
              <a:buChar char="•"/>
            </a:pPr>
            <a:r>
              <a:rPr lang="en-US" dirty="0"/>
              <a:t>On the third day, policy discussions will be held on the accessibility of the archipelago and the importance of voluntary work.</a:t>
            </a:r>
          </a:p>
          <a:p>
            <a:pPr marL="285750" indent="-285750">
              <a:buFont typeface="Arial" panose="020B0604020202020204" pitchFamily="34" charset="0"/>
              <a:buChar char="•"/>
            </a:pPr>
            <a:r>
              <a:rPr lang="en-US" dirty="0"/>
              <a:t>The aim is raise awareness of island issues among Members of Parliament! </a:t>
            </a:r>
          </a:p>
        </p:txBody>
      </p:sp>
    </p:spTree>
    <p:extLst>
      <p:ext uri="{BB962C8B-B14F-4D97-AF65-F5344CB8AC3E}">
        <p14:creationId xmlns:p14="http://schemas.microsoft.com/office/powerpoint/2010/main" val="3602364988"/>
      </p:ext>
    </p:extLst>
  </p:cSld>
  <p:clrMapOvr>
    <a:masterClrMapping/>
  </p:clrMapOvr>
</p:sld>
</file>

<file path=ppt/theme/theme1.xml><?xml version="1.0" encoding="utf-8"?>
<a:theme xmlns:a="http://schemas.openxmlformats.org/drawingml/2006/main" name="Peruspohjat">
  <a:themeElements>
    <a:clrScheme name="SANK">
      <a:dk1>
        <a:srgbClr val="000000"/>
      </a:dk1>
      <a:lt1>
        <a:srgbClr val="FFFFFF"/>
      </a:lt1>
      <a:dk2>
        <a:srgbClr val="00618D"/>
      </a:dk2>
      <a:lt2>
        <a:srgbClr val="FE4949"/>
      </a:lt2>
      <a:accent1>
        <a:srgbClr val="0A2636"/>
      </a:accent1>
      <a:accent2>
        <a:srgbClr val="008BD2"/>
      </a:accent2>
      <a:accent3>
        <a:srgbClr val="C9E1F6"/>
      </a:accent3>
      <a:accent4>
        <a:srgbClr val="3A7E81"/>
      </a:accent4>
      <a:accent5>
        <a:srgbClr val="73B080"/>
      </a:accent5>
      <a:accent6>
        <a:srgbClr val="E8E220"/>
      </a:accent6>
      <a:hlink>
        <a:srgbClr val="AECD60"/>
      </a:hlink>
      <a:folHlink>
        <a:srgbClr val="00618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518A465-C7CE-384A-958D-7AC3090F22C7}" vid="{E3EA3CE4-75D3-ED4C-844E-6420BD0FEA8B}"/>
    </a:ext>
  </a:extLst>
</a:theme>
</file>

<file path=ppt/theme/theme2.xml><?xml version="1.0" encoding="utf-8"?>
<a:theme xmlns:a="http://schemas.openxmlformats.org/drawingml/2006/main" name="Aaltokuviot">
  <a:themeElements>
    <a:clrScheme name="SANK">
      <a:dk1>
        <a:srgbClr val="000000"/>
      </a:dk1>
      <a:lt1>
        <a:srgbClr val="FFFFFF"/>
      </a:lt1>
      <a:dk2>
        <a:srgbClr val="00618D"/>
      </a:dk2>
      <a:lt2>
        <a:srgbClr val="FE4949"/>
      </a:lt2>
      <a:accent1>
        <a:srgbClr val="0A2636"/>
      </a:accent1>
      <a:accent2>
        <a:srgbClr val="008BD2"/>
      </a:accent2>
      <a:accent3>
        <a:srgbClr val="C9E1F6"/>
      </a:accent3>
      <a:accent4>
        <a:srgbClr val="3A7E81"/>
      </a:accent4>
      <a:accent5>
        <a:srgbClr val="73B080"/>
      </a:accent5>
      <a:accent6>
        <a:srgbClr val="E8E220"/>
      </a:accent6>
      <a:hlink>
        <a:srgbClr val="AECD60"/>
      </a:hlink>
      <a:folHlink>
        <a:srgbClr val="00618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518A465-C7CE-384A-958D-7AC3090F22C7}" vid="{BF58E0FD-FFD7-4F4D-A507-F22AC82C4BF4}"/>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SANK_esitysmalli_2023</Template>
  <TotalTime>2360</TotalTime>
  <Words>1499</Words>
  <Application>Microsoft Office PowerPoint</Application>
  <PresentationFormat>Laajakuva</PresentationFormat>
  <Paragraphs>86</Paragraphs>
  <Slides>14</Slides>
  <Notes>0</Notes>
  <HiddenSlides>0</HiddenSlides>
  <MMClips>0</MMClips>
  <ScaleCrop>false</ScaleCrop>
  <HeadingPairs>
    <vt:vector size="6" baseType="variant">
      <vt:variant>
        <vt:lpstr>Käytetyt fontit</vt:lpstr>
      </vt:variant>
      <vt:variant>
        <vt:i4>4</vt:i4>
      </vt:variant>
      <vt:variant>
        <vt:lpstr>Teema</vt:lpstr>
      </vt:variant>
      <vt:variant>
        <vt:i4>2</vt:i4>
      </vt:variant>
      <vt:variant>
        <vt:lpstr>Dian otsikot</vt:lpstr>
      </vt:variant>
      <vt:variant>
        <vt:i4>14</vt:i4>
      </vt:variant>
    </vt:vector>
  </HeadingPairs>
  <TitlesOfParts>
    <vt:vector size="20" baseType="lpstr">
      <vt:lpstr>Arial</vt:lpstr>
      <vt:lpstr>Calibri</vt:lpstr>
      <vt:lpstr>Verdana</vt:lpstr>
      <vt:lpstr>Wingdings</vt:lpstr>
      <vt:lpstr>Peruspohjat</vt:lpstr>
      <vt:lpstr>Aaltokuviot</vt:lpstr>
      <vt:lpstr>Island Policy in Finland </vt:lpstr>
      <vt:lpstr>Island policy in Finland</vt:lpstr>
      <vt:lpstr>The Finnish Archipelago in Numbers</vt:lpstr>
      <vt:lpstr>Island policy system in Finland</vt:lpstr>
      <vt:lpstr>What is Island Committee?</vt:lpstr>
      <vt:lpstr>Network of islanders</vt:lpstr>
      <vt:lpstr>National Archipelago Programme</vt:lpstr>
      <vt:lpstr>National Archipelago Programme</vt:lpstr>
      <vt:lpstr>Island Development Act</vt:lpstr>
      <vt:lpstr> Reform of the Island Act </vt:lpstr>
      <vt:lpstr> The most significant changes </vt:lpstr>
      <vt:lpstr>Island Committee’s objectives for the next government term</vt:lpstr>
      <vt:lpstr>Island Committee’s objectives for the next government term</vt:lpstr>
      <vt:lpstr>Island Security Days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Finnish Islands Numbers and facts</dc:title>
  <dc:creator>Auri Elina (MMM)</dc:creator>
  <cp:lastModifiedBy>Auri Elina (MMM)</cp:lastModifiedBy>
  <cp:revision>96</cp:revision>
  <cp:lastPrinted>2025-04-28T11:01:53Z</cp:lastPrinted>
  <dcterms:created xsi:type="dcterms:W3CDTF">2023-10-23T10:02:44Z</dcterms:created>
  <dcterms:modified xsi:type="dcterms:W3CDTF">2026-09-22T09:31:35Z</dcterms:modified>
</cp:coreProperties>
</file>